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79" r:id="rId6"/>
    <p:sldId id="261" r:id="rId7"/>
    <p:sldId id="298" r:id="rId8"/>
    <p:sldId id="260" r:id="rId9"/>
    <p:sldId id="280" r:id="rId10"/>
    <p:sldId id="281" r:id="rId11"/>
    <p:sldId id="282" r:id="rId12"/>
    <p:sldId id="283" r:id="rId13"/>
    <p:sldId id="286" r:id="rId14"/>
    <p:sldId id="263" r:id="rId15"/>
    <p:sldId id="288" r:id="rId16"/>
    <p:sldId id="265" r:id="rId17"/>
    <p:sldId id="291" r:id="rId18"/>
    <p:sldId id="290" r:id="rId19"/>
    <p:sldId id="268" r:id="rId20"/>
    <p:sldId id="293" r:id="rId21"/>
    <p:sldId id="295" r:id="rId22"/>
    <p:sldId id="287" r:id="rId23"/>
    <p:sldId id="271" r:id="rId24"/>
    <p:sldId id="296" r:id="rId25"/>
    <p:sldId id="294" r:id="rId26"/>
    <p:sldId id="267" r:id="rId27"/>
    <p:sldId id="269" r:id="rId28"/>
    <p:sldId id="274" r:id="rId29"/>
    <p:sldId id="273" r:id="rId30"/>
    <p:sldId id="297" r:id="rId31"/>
    <p:sldId id="262" r:id="rId32"/>
    <p:sldId id="270" r:id="rId33"/>
    <p:sldId id="292" r:id="rId34"/>
    <p:sldId id="266" r:id="rId35"/>
    <p:sldId id="278" r:id="rId36"/>
  </p:sldIdLst>
  <p:sldSz cx="12192000" cy="6858000"/>
  <p:notesSz cx="6858000" cy="12192000"/>
  <p:embeddedFontLst>
    <p:embeddedFont>
      <p:font typeface="MiSans" pitchFamily="50" charset="-122"/>
      <p:regular r:id="rId38"/>
    </p:embeddedFont>
    <p:embeddedFont>
      <p:font typeface="Noto Sans SC" panose="020B0200000000000000" pitchFamily="34" charset="-122"/>
      <p:regular r:id="rId39"/>
      <p:bold r:id="rId40"/>
    </p:embeddedFont>
    <p:embeddedFont>
      <p:font typeface="等线" panose="02010600030101010101" pitchFamily="2" charset="-122"/>
      <p:regular r:id="rId41"/>
      <p:bold r:id="rId4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132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1331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A6ACC-5F68-5599-B2CB-393F3984A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70B441-C2B8-D9D7-8DE9-9231BB4CC5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8E4B0D-1A99-2B91-E339-B21C776DF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FA4E-4FAD-E99F-6A55-B875E75F0B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5623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D44EA-35B7-D43E-4A11-0B47ADD75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2F3F8-BFAB-B9E0-796C-B4C310BBEF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6663CC-361D-E277-CEEA-A2645FF358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E70EBD-A6B6-69AA-0DC1-417F3AE120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839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53242-F720-DDC3-B78C-30AD2C191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7DE20B-E624-0F1C-AEBF-E5C1FDF424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2DC04E-02BF-68C3-03FE-4359BA81A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5807C-2644-31BD-3177-85AAE066FE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376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BE866-AE95-2075-1537-827E51E0F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FF505F-CC7A-CD3C-9F7B-318D6856EC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346111-6390-BB24-09AF-F028302FB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8974E-399C-D136-2C8D-F1F701D9BA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793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85E5F-1A0E-41EC-FCFF-048E9923D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28E798-ED3E-F282-161B-4A8E551CD5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B4C4F2-63BB-DFF7-F215-D92B0744F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642DA-5E68-D9F2-FDD0-16614BE64C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086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94818-4F49-B655-6613-11ACACAA3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5E8144-47E5-2EAE-4156-1BA44EBBC2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D416D5-5170-C7F5-748A-656354126B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0CF55-E1F5-C8A0-2B00-0FF8EDEB3A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037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7B15F-5408-D8A8-7A62-368C6481C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5A955E-58DA-B5C1-C646-30C5C57C49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B0FB72-E619-FEDF-81ED-9E0FD1D8E5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7128D-37FF-1271-56D1-FDBAFB321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944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9A2B7-00B4-E52E-82FF-1053D0092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B921F4-D432-C89D-136E-74E3906481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1E7EE3-9706-636D-8AFA-ACCCE9BF13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8CFDEF-6597-A052-2027-D8A5656A80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0904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48C1F-A380-239A-4906-241173540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851088-2994-6918-4E2E-19832E7CDC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B713BA-0AA6-5290-0C3A-2B5DDBAF1B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221C70-ED89-A77A-EAAA-EAA75900A0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679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73998-850B-A279-90AC-AC32618A2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823775-D1A3-0820-E680-71236D09F0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392A3E-996B-8932-D654-0D50E801E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40530-EDB5-9758-3E12-6DDC28FA1E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889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4043A-367B-37AA-7EAF-AFFAD3D38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31AFA6-C798-259F-B8CD-AA0738749A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433BD6-384A-7220-E1BE-452FC9A6B2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9D1D7-31BE-C8BB-727F-BB6FB20E5A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6746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78260-1F4B-B3D5-5DC6-BADD56D72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AD002A-15F2-6FF3-49E4-0B8233B5CC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2915CA-6103-B020-F573-FECEE27A2A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4492E-5AD6-AB2E-3DF3-D9A9BBDB26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7915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AA34C-7B73-AEB4-FC84-D8F12A786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EA26FD-B24C-19DB-F75A-A2771BE45C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6D7B8-F02F-EC43-7027-9540D46FDF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2AE81-8FD7-E8D3-CD3A-5172663E87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0907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D67E9-F785-8736-FA40-C29ABB353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BD171F-B2F6-DF51-BDB9-C5B253975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C335B0-2FC8-4C15-8B17-E5CB4A0952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E575DE-B345-9CAD-BEE6-BDDD5DDA03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1863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5DAE0-5D95-5A95-1EAC-6DA8FA8DE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8ED028-3555-B109-95F4-B8CF6EDD67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897268-6D7F-B76E-AD32-B867278F8D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5FE45-BFBB-2CC0-E1A5-8308CA62B4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88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40ABC-F7E0-DC6A-126D-7B86E5251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95D506-D140-6246-56FB-87C2483914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62FE21-68F6-863B-1E4D-EB8F592E53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C8A63-9FEB-5BD1-2CF0-6B36C2CF9E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71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1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eg"/><Relationship Id="rId4" Type="http://schemas.openxmlformats.org/officeDocument/2006/relationships/image" Target="../media/image1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11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11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355600"/>
            <a:ext cx="12192000" cy="61468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Text 3"/>
          <p:cNvSpPr/>
          <p:nvPr/>
        </p:nvSpPr>
        <p:spPr>
          <a:xfrm>
            <a:off x="0" y="355600"/>
            <a:ext cx="12192000" cy="61468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838200" y="4654992"/>
            <a:ext cx="3086528" cy="525191"/>
          </a:xfrm>
          <a:custGeom>
            <a:avLst/>
            <a:gdLst/>
            <a:ahLst/>
            <a:cxnLst/>
            <a:rect l="l" t="t" r="r" b="b"/>
            <a:pathLst>
              <a:path w="3086528" h="525191">
                <a:moveTo>
                  <a:pt x="157197" y="523953"/>
                </a:moveTo>
                <a:cubicBezTo>
                  <a:pt x="171550" y="523953"/>
                  <a:pt x="183429" y="517016"/>
                  <a:pt x="198030" y="517016"/>
                </a:cubicBezTo>
                <a:cubicBezTo>
                  <a:pt x="236883" y="517016"/>
                  <a:pt x="269797" y="510823"/>
                  <a:pt x="308650" y="506859"/>
                </a:cubicBezTo>
                <a:cubicBezTo>
                  <a:pt x="314590" y="506364"/>
                  <a:pt x="319786" y="506364"/>
                  <a:pt x="325725" y="506859"/>
                </a:cubicBezTo>
                <a:cubicBezTo>
                  <a:pt x="392543" y="513548"/>
                  <a:pt x="450699" y="503638"/>
                  <a:pt x="518012" y="506859"/>
                </a:cubicBezTo>
                <a:cubicBezTo>
                  <a:pt x="549688" y="508345"/>
                  <a:pt x="576662" y="516768"/>
                  <a:pt x="608092" y="513795"/>
                </a:cubicBezTo>
                <a:cubicBezTo>
                  <a:pt x="627642" y="511814"/>
                  <a:pt x="644965" y="508345"/>
                  <a:pt x="664268" y="512061"/>
                </a:cubicBezTo>
                <a:cubicBezTo>
                  <a:pt x="695202" y="518255"/>
                  <a:pt x="722919" y="510575"/>
                  <a:pt x="754348" y="513795"/>
                </a:cubicBezTo>
                <a:cubicBezTo>
                  <a:pt x="783550" y="516768"/>
                  <a:pt x="808545" y="508593"/>
                  <a:pt x="837746" y="506859"/>
                </a:cubicBezTo>
                <a:cubicBezTo>
                  <a:pt x="851357" y="506116"/>
                  <a:pt x="863236" y="506364"/>
                  <a:pt x="876847" y="506859"/>
                </a:cubicBezTo>
                <a:cubicBezTo>
                  <a:pt x="903079" y="508098"/>
                  <a:pt x="925599" y="504629"/>
                  <a:pt x="951583" y="503391"/>
                </a:cubicBezTo>
                <a:cubicBezTo>
                  <a:pt x="960245" y="502895"/>
                  <a:pt x="980290" y="503886"/>
                  <a:pt x="975341" y="496702"/>
                </a:cubicBezTo>
                <a:cubicBezTo>
                  <a:pt x="969154" y="487288"/>
                  <a:pt x="954306" y="497197"/>
                  <a:pt x="942922" y="496702"/>
                </a:cubicBezTo>
                <a:cubicBezTo>
                  <a:pt x="806070" y="489766"/>
                  <a:pt x="688520" y="489766"/>
                  <a:pt x="551668" y="483077"/>
                </a:cubicBezTo>
                <a:cubicBezTo>
                  <a:pt x="480891" y="479608"/>
                  <a:pt x="419765" y="486793"/>
                  <a:pt x="349235" y="479608"/>
                </a:cubicBezTo>
                <a:cubicBezTo>
                  <a:pt x="324241" y="477131"/>
                  <a:pt x="302711" y="485554"/>
                  <a:pt x="277716" y="483077"/>
                </a:cubicBezTo>
                <a:cubicBezTo>
                  <a:pt x="222035" y="477627"/>
                  <a:pt x="173778" y="490013"/>
                  <a:pt x="117849" y="490013"/>
                </a:cubicBezTo>
                <a:cubicBezTo>
                  <a:pt x="102010" y="490013"/>
                  <a:pt x="60435" y="491500"/>
                  <a:pt x="73551" y="500170"/>
                </a:cubicBezTo>
                <a:cubicBezTo>
                  <a:pt x="77511" y="502895"/>
                  <a:pt x="82460" y="502400"/>
                  <a:pt x="87162" y="503638"/>
                </a:cubicBezTo>
                <a:cubicBezTo>
                  <a:pt x="124531" y="511814"/>
                  <a:pt x="157939" y="492986"/>
                  <a:pt x="196050" y="496949"/>
                </a:cubicBezTo>
                <a:cubicBezTo>
                  <a:pt x="225004" y="499922"/>
                  <a:pt x="302711" y="475892"/>
                  <a:pt x="279448" y="493482"/>
                </a:cubicBezTo>
                <a:cubicBezTo>
                  <a:pt x="269302" y="501161"/>
                  <a:pt x="256434" y="498932"/>
                  <a:pt x="243813" y="500418"/>
                </a:cubicBezTo>
                <a:cubicBezTo>
                  <a:pt x="213373" y="503391"/>
                  <a:pt x="187389" y="506116"/>
                  <a:pt x="157197" y="510575"/>
                </a:cubicBezTo>
                <a:cubicBezTo>
                  <a:pt x="150020" y="511566"/>
                  <a:pt x="136410" y="519741"/>
                  <a:pt x="141854" y="524200"/>
                </a:cubicBezTo>
                <a:cubicBezTo>
                  <a:pt x="145813" y="527669"/>
                  <a:pt x="151752" y="524200"/>
                  <a:pt x="157197" y="524200"/>
                </a:cubicBezTo>
                <a:lnTo>
                  <a:pt x="157197" y="524200"/>
                </a:lnTo>
                <a:close/>
                <a:moveTo>
                  <a:pt x="2351040" y="16846"/>
                </a:moveTo>
                <a:cubicBezTo>
                  <a:pt x="2353515" y="14368"/>
                  <a:pt x="2337924" y="14864"/>
                  <a:pt x="2340893" y="16846"/>
                </a:cubicBezTo>
                <a:cubicBezTo>
                  <a:pt x="2343863" y="18828"/>
                  <a:pt x="2348565" y="19323"/>
                  <a:pt x="2351040" y="16846"/>
                </a:cubicBezTo>
                <a:lnTo>
                  <a:pt x="2351040" y="16846"/>
                </a:lnTo>
                <a:close/>
                <a:moveTo>
                  <a:pt x="2364651" y="16846"/>
                </a:moveTo>
                <a:cubicBezTo>
                  <a:pt x="2367126" y="14368"/>
                  <a:pt x="2351782" y="12634"/>
                  <a:pt x="2354504" y="15112"/>
                </a:cubicBezTo>
                <a:cubicBezTo>
                  <a:pt x="2357227" y="17589"/>
                  <a:pt x="2362176" y="19323"/>
                  <a:pt x="2364651" y="16846"/>
                </a:cubicBezTo>
                <a:lnTo>
                  <a:pt x="2364651" y="16846"/>
                </a:lnTo>
                <a:close/>
                <a:moveTo>
                  <a:pt x="1310418" y="387948"/>
                </a:moveTo>
                <a:cubicBezTo>
                  <a:pt x="1318337" y="380020"/>
                  <a:pt x="1267358" y="384479"/>
                  <a:pt x="1278247" y="387948"/>
                </a:cubicBezTo>
                <a:cubicBezTo>
                  <a:pt x="1288393" y="391416"/>
                  <a:pt x="1299282" y="392902"/>
                  <a:pt x="1308934" y="387948"/>
                </a:cubicBezTo>
                <a:cubicBezTo>
                  <a:pt x="1309429" y="387948"/>
                  <a:pt x="1310171" y="388443"/>
                  <a:pt x="1310666" y="387948"/>
                </a:cubicBezTo>
                <a:lnTo>
                  <a:pt x="1310666" y="387948"/>
                </a:lnTo>
                <a:close/>
                <a:moveTo>
                  <a:pt x="1177773" y="391416"/>
                </a:moveTo>
                <a:cubicBezTo>
                  <a:pt x="1191632" y="377543"/>
                  <a:pt x="1141395" y="387205"/>
                  <a:pt x="1121597" y="387948"/>
                </a:cubicBezTo>
                <a:cubicBezTo>
                  <a:pt x="1116152" y="387948"/>
                  <a:pt x="1101304" y="388939"/>
                  <a:pt x="1106254" y="391416"/>
                </a:cubicBezTo>
                <a:cubicBezTo>
                  <a:pt x="1123329" y="399839"/>
                  <a:pt x="1141642" y="391416"/>
                  <a:pt x="1160698" y="391416"/>
                </a:cubicBezTo>
                <a:cubicBezTo>
                  <a:pt x="1166637" y="391416"/>
                  <a:pt x="1173566" y="395628"/>
                  <a:pt x="1177773" y="391416"/>
                </a:cubicBezTo>
                <a:lnTo>
                  <a:pt x="1177773" y="391416"/>
                </a:lnTo>
                <a:close/>
                <a:moveTo>
                  <a:pt x="1211677" y="391416"/>
                </a:moveTo>
                <a:cubicBezTo>
                  <a:pt x="1216627" y="383984"/>
                  <a:pt x="1177773" y="388691"/>
                  <a:pt x="1186187" y="391416"/>
                </a:cubicBezTo>
                <a:cubicBezTo>
                  <a:pt x="1194601" y="394141"/>
                  <a:pt x="1206727" y="398848"/>
                  <a:pt x="1211677" y="391416"/>
                </a:cubicBezTo>
                <a:lnTo>
                  <a:pt x="1211677" y="391416"/>
                </a:lnTo>
                <a:close/>
                <a:moveTo>
                  <a:pt x="1228753" y="391416"/>
                </a:moveTo>
                <a:cubicBezTo>
                  <a:pt x="1230980" y="390178"/>
                  <a:pt x="1229248" y="383489"/>
                  <a:pt x="1227020" y="384727"/>
                </a:cubicBezTo>
                <a:cubicBezTo>
                  <a:pt x="1224793" y="385718"/>
                  <a:pt x="1224545" y="391416"/>
                  <a:pt x="1227020" y="391416"/>
                </a:cubicBezTo>
                <a:cubicBezTo>
                  <a:pt x="1227515" y="391416"/>
                  <a:pt x="1228257" y="391416"/>
                  <a:pt x="1228753" y="391416"/>
                </a:cubicBezTo>
                <a:lnTo>
                  <a:pt x="1228753" y="391416"/>
                </a:lnTo>
                <a:close/>
                <a:moveTo>
                  <a:pt x="1266121" y="391416"/>
                </a:moveTo>
                <a:cubicBezTo>
                  <a:pt x="1269090" y="390425"/>
                  <a:pt x="1263894" y="385470"/>
                  <a:pt x="1260924" y="384727"/>
                </a:cubicBezTo>
                <a:cubicBezTo>
                  <a:pt x="1255727" y="382993"/>
                  <a:pt x="1240631" y="387205"/>
                  <a:pt x="1245581" y="389929"/>
                </a:cubicBezTo>
                <a:cubicBezTo>
                  <a:pt x="1250778" y="392655"/>
                  <a:pt x="1256717" y="391168"/>
                  <a:pt x="1262656" y="389929"/>
                </a:cubicBezTo>
                <a:cubicBezTo>
                  <a:pt x="1263894" y="389929"/>
                  <a:pt x="1264883" y="392159"/>
                  <a:pt x="1266121" y="391664"/>
                </a:cubicBezTo>
                <a:lnTo>
                  <a:pt x="1266121" y="391664"/>
                </a:lnTo>
                <a:close/>
                <a:moveTo>
                  <a:pt x="1347787" y="391416"/>
                </a:moveTo>
                <a:cubicBezTo>
                  <a:pt x="1350509" y="390425"/>
                  <a:pt x="1345560" y="385470"/>
                  <a:pt x="1342590" y="384727"/>
                </a:cubicBezTo>
                <a:cubicBezTo>
                  <a:pt x="1334671" y="382003"/>
                  <a:pt x="1310914" y="385470"/>
                  <a:pt x="1318832" y="388195"/>
                </a:cubicBezTo>
                <a:cubicBezTo>
                  <a:pt x="1327494" y="391168"/>
                  <a:pt x="1335413" y="393398"/>
                  <a:pt x="1344322" y="391664"/>
                </a:cubicBezTo>
                <a:cubicBezTo>
                  <a:pt x="1345560" y="391664"/>
                  <a:pt x="1346549" y="392159"/>
                  <a:pt x="1347787" y="391664"/>
                </a:cubicBezTo>
                <a:lnTo>
                  <a:pt x="1347787" y="391664"/>
                </a:lnTo>
                <a:close/>
                <a:moveTo>
                  <a:pt x="1449745" y="391416"/>
                </a:moveTo>
                <a:cubicBezTo>
                  <a:pt x="1452468" y="388691"/>
                  <a:pt x="1439599" y="384232"/>
                  <a:pt x="1439599" y="387948"/>
                </a:cubicBezTo>
                <a:cubicBezTo>
                  <a:pt x="1439599" y="391664"/>
                  <a:pt x="1447024" y="393893"/>
                  <a:pt x="1449745" y="391416"/>
                </a:cubicBezTo>
                <a:lnTo>
                  <a:pt x="1449745" y="391416"/>
                </a:lnTo>
                <a:close/>
                <a:moveTo>
                  <a:pt x="929311" y="394884"/>
                </a:moveTo>
                <a:cubicBezTo>
                  <a:pt x="949604" y="394884"/>
                  <a:pt x="1006770" y="393150"/>
                  <a:pt x="987220" y="388195"/>
                </a:cubicBezTo>
                <a:cubicBezTo>
                  <a:pt x="950841" y="379030"/>
                  <a:pt x="917680" y="388195"/>
                  <a:pt x="880064" y="388195"/>
                </a:cubicBezTo>
                <a:cubicBezTo>
                  <a:pt x="859771" y="388195"/>
                  <a:pt x="840221" y="379030"/>
                  <a:pt x="822155" y="388195"/>
                </a:cubicBezTo>
                <a:cubicBezTo>
                  <a:pt x="819928" y="389186"/>
                  <a:pt x="819928" y="393893"/>
                  <a:pt x="822155" y="394884"/>
                </a:cubicBezTo>
                <a:cubicBezTo>
                  <a:pt x="843438" y="405537"/>
                  <a:pt x="866453" y="391416"/>
                  <a:pt x="890210" y="391416"/>
                </a:cubicBezTo>
                <a:cubicBezTo>
                  <a:pt x="904069" y="391416"/>
                  <a:pt x="915700" y="394884"/>
                  <a:pt x="929311" y="394884"/>
                </a:cubicBezTo>
                <a:lnTo>
                  <a:pt x="929311" y="394884"/>
                </a:lnTo>
                <a:close/>
                <a:moveTo>
                  <a:pt x="1058491" y="394884"/>
                </a:moveTo>
                <a:cubicBezTo>
                  <a:pt x="1068886" y="393893"/>
                  <a:pt x="1097345" y="391416"/>
                  <a:pt x="1087446" y="388195"/>
                </a:cubicBezTo>
                <a:cubicBezTo>
                  <a:pt x="1066658" y="381259"/>
                  <a:pt x="1046118" y="384479"/>
                  <a:pt x="1024588" y="388195"/>
                </a:cubicBezTo>
                <a:cubicBezTo>
                  <a:pt x="1021865" y="388691"/>
                  <a:pt x="1015926" y="389682"/>
                  <a:pt x="1017906" y="391664"/>
                </a:cubicBezTo>
                <a:cubicBezTo>
                  <a:pt x="1025825" y="399591"/>
                  <a:pt x="1038941" y="392655"/>
                  <a:pt x="1050077" y="391664"/>
                </a:cubicBezTo>
                <a:cubicBezTo>
                  <a:pt x="1053295" y="391416"/>
                  <a:pt x="1055274" y="395380"/>
                  <a:pt x="1058491" y="395132"/>
                </a:cubicBezTo>
                <a:lnTo>
                  <a:pt x="1058491" y="395132"/>
                </a:lnTo>
                <a:close/>
                <a:moveTo>
                  <a:pt x="2752193" y="394884"/>
                </a:moveTo>
                <a:cubicBezTo>
                  <a:pt x="2754173" y="391912"/>
                  <a:pt x="2740314" y="389929"/>
                  <a:pt x="2742047" y="393150"/>
                </a:cubicBezTo>
                <a:cubicBezTo>
                  <a:pt x="2743531" y="396371"/>
                  <a:pt x="2750213" y="397857"/>
                  <a:pt x="2752193" y="394884"/>
                </a:cubicBezTo>
                <a:lnTo>
                  <a:pt x="2752193" y="394884"/>
                </a:lnTo>
                <a:close/>
                <a:moveTo>
                  <a:pt x="2694284" y="398353"/>
                </a:moveTo>
                <a:cubicBezTo>
                  <a:pt x="2696264" y="395380"/>
                  <a:pt x="2682406" y="393398"/>
                  <a:pt x="2684138" y="396618"/>
                </a:cubicBezTo>
                <a:cubicBezTo>
                  <a:pt x="2685870" y="399839"/>
                  <a:pt x="2692305" y="401325"/>
                  <a:pt x="2694284" y="398353"/>
                </a:cubicBezTo>
                <a:lnTo>
                  <a:pt x="2694284" y="398353"/>
                </a:lnTo>
                <a:close/>
                <a:moveTo>
                  <a:pt x="2649987" y="405041"/>
                </a:moveTo>
                <a:cubicBezTo>
                  <a:pt x="2655679" y="396618"/>
                  <a:pt x="2613856" y="394389"/>
                  <a:pt x="2621032" y="401573"/>
                </a:cubicBezTo>
                <a:cubicBezTo>
                  <a:pt x="2625734" y="406280"/>
                  <a:pt x="2633158" y="404298"/>
                  <a:pt x="2639840" y="403307"/>
                </a:cubicBezTo>
                <a:cubicBezTo>
                  <a:pt x="2643305" y="402812"/>
                  <a:pt x="2648007" y="408014"/>
                  <a:pt x="2649987" y="405041"/>
                </a:cubicBezTo>
                <a:lnTo>
                  <a:pt x="2649987" y="405041"/>
                </a:lnTo>
                <a:close/>
                <a:moveTo>
                  <a:pt x="2656916" y="405041"/>
                </a:moveTo>
                <a:cubicBezTo>
                  <a:pt x="2660381" y="406032"/>
                  <a:pt x="2661865" y="396371"/>
                  <a:pt x="2658648" y="394884"/>
                </a:cubicBezTo>
                <a:cubicBezTo>
                  <a:pt x="2655679" y="393398"/>
                  <a:pt x="2651224" y="401077"/>
                  <a:pt x="2653451" y="403307"/>
                </a:cubicBezTo>
                <a:cubicBezTo>
                  <a:pt x="2654441" y="404298"/>
                  <a:pt x="2655679" y="404794"/>
                  <a:pt x="2656916" y="405041"/>
                </a:cubicBezTo>
                <a:lnTo>
                  <a:pt x="2656916" y="405041"/>
                </a:lnTo>
                <a:close/>
                <a:moveTo>
                  <a:pt x="2626230" y="408510"/>
                </a:moveTo>
                <a:cubicBezTo>
                  <a:pt x="2632169" y="402564"/>
                  <a:pt x="2595048" y="404794"/>
                  <a:pt x="2602472" y="408510"/>
                </a:cubicBezTo>
                <a:cubicBezTo>
                  <a:pt x="2609896" y="412226"/>
                  <a:pt x="2620290" y="414455"/>
                  <a:pt x="2626230" y="408510"/>
                </a:cubicBezTo>
                <a:lnTo>
                  <a:pt x="2626230" y="408510"/>
                </a:lnTo>
                <a:close/>
                <a:moveTo>
                  <a:pt x="2558174" y="411978"/>
                </a:moveTo>
                <a:cubicBezTo>
                  <a:pt x="2561639" y="408510"/>
                  <a:pt x="2540357" y="409748"/>
                  <a:pt x="2544564" y="411978"/>
                </a:cubicBezTo>
                <a:cubicBezTo>
                  <a:pt x="2548771" y="414207"/>
                  <a:pt x="2554710" y="415199"/>
                  <a:pt x="2558174" y="411978"/>
                </a:cubicBezTo>
                <a:lnTo>
                  <a:pt x="2558174" y="411978"/>
                </a:lnTo>
                <a:close/>
                <a:moveTo>
                  <a:pt x="2588861" y="411978"/>
                </a:moveTo>
                <a:cubicBezTo>
                  <a:pt x="2593068" y="409500"/>
                  <a:pt x="2593563" y="398353"/>
                  <a:pt x="2588861" y="398353"/>
                </a:cubicBezTo>
                <a:cubicBezTo>
                  <a:pt x="2585644" y="398353"/>
                  <a:pt x="2585397" y="404546"/>
                  <a:pt x="2582179" y="405041"/>
                </a:cubicBezTo>
                <a:cubicBezTo>
                  <a:pt x="2576982" y="406032"/>
                  <a:pt x="2568569" y="399839"/>
                  <a:pt x="2566836" y="405041"/>
                </a:cubicBezTo>
                <a:cubicBezTo>
                  <a:pt x="2564362" y="412721"/>
                  <a:pt x="2581932" y="415942"/>
                  <a:pt x="2588861" y="411978"/>
                </a:cubicBezTo>
                <a:lnTo>
                  <a:pt x="2588861" y="411978"/>
                </a:lnTo>
                <a:close/>
                <a:moveTo>
                  <a:pt x="667237" y="415446"/>
                </a:moveTo>
                <a:cubicBezTo>
                  <a:pt x="668970" y="413712"/>
                  <a:pt x="660309" y="415446"/>
                  <a:pt x="660309" y="415446"/>
                </a:cubicBezTo>
                <a:cubicBezTo>
                  <a:pt x="660309" y="415446"/>
                  <a:pt x="665505" y="417180"/>
                  <a:pt x="667237" y="415446"/>
                </a:cubicBezTo>
                <a:lnTo>
                  <a:pt x="667237" y="415446"/>
                </a:lnTo>
                <a:close/>
                <a:moveTo>
                  <a:pt x="1265874" y="418914"/>
                </a:moveTo>
                <a:cubicBezTo>
                  <a:pt x="1267606" y="417180"/>
                  <a:pt x="1258944" y="418914"/>
                  <a:pt x="1258944" y="418914"/>
                </a:cubicBezTo>
                <a:cubicBezTo>
                  <a:pt x="1258944" y="418914"/>
                  <a:pt x="1264141" y="420648"/>
                  <a:pt x="1265874" y="418914"/>
                </a:cubicBezTo>
                <a:lnTo>
                  <a:pt x="1265874" y="418914"/>
                </a:lnTo>
                <a:close/>
                <a:moveTo>
                  <a:pt x="1653663" y="418914"/>
                </a:moveTo>
                <a:cubicBezTo>
                  <a:pt x="1655642" y="415942"/>
                  <a:pt x="1643516" y="413712"/>
                  <a:pt x="1643516" y="417180"/>
                </a:cubicBezTo>
                <a:cubicBezTo>
                  <a:pt x="1643516" y="420648"/>
                  <a:pt x="1651683" y="421887"/>
                  <a:pt x="1653663" y="418914"/>
                </a:cubicBezTo>
                <a:lnTo>
                  <a:pt x="1653663" y="418914"/>
                </a:lnTo>
                <a:close/>
                <a:moveTo>
                  <a:pt x="1905342" y="418914"/>
                </a:moveTo>
                <a:cubicBezTo>
                  <a:pt x="1908312" y="417428"/>
                  <a:pt x="1895443" y="412721"/>
                  <a:pt x="1896928" y="415446"/>
                </a:cubicBezTo>
                <a:cubicBezTo>
                  <a:pt x="1898413" y="418419"/>
                  <a:pt x="1902620" y="420401"/>
                  <a:pt x="1905342" y="418914"/>
                </a:cubicBezTo>
                <a:lnTo>
                  <a:pt x="1905342" y="418914"/>
                </a:lnTo>
                <a:close/>
                <a:moveTo>
                  <a:pt x="1969932" y="418914"/>
                </a:moveTo>
                <a:cubicBezTo>
                  <a:pt x="1977851" y="410987"/>
                  <a:pt x="1927615" y="413959"/>
                  <a:pt x="1937761" y="418914"/>
                </a:cubicBezTo>
                <a:cubicBezTo>
                  <a:pt x="1947413" y="423621"/>
                  <a:pt x="1958796" y="423621"/>
                  <a:pt x="1968448" y="418914"/>
                </a:cubicBezTo>
                <a:cubicBezTo>
                  <a:pt x="1968943" y="418666"/>
                  <a:pt x="1969685" y="419410"/>
                  <a:pt x="1970180" y="418914"/>
                </a:cubicBezTo>
                <a:lnTo>
                  <a:pt x="1970180" y="418914"/>
                </a:lnTo>
                <a:close/>
                <a:moveTo>
                  <a:pt x="2435923" y="418914"/>
                </a:moveTo>
                <a:cubicBezTo>
                  <a:pt x="2440377" y="414455"/>
                  <a:pt x="2425034" y="413712"/>
                  <a:pt x="2418847" y="411978"/>
                </a:cubicBezTo>
                <a:cubicBezTo>
                  <a:pt x="2410681" y="409996"/>
                  <a:pt x="2390388" y="409996"/>
                  <a:pt x="2395090" y="417180"/>
                </a:cubicBezTo>
                <a:cubicBezTo>
                  <a:pt x="2398060" y="421639"/>
                  <a:pt x="2404989" y="417923"/>
                  <a:pt x="2410433" y="418914"/>
                </a:cubicBezTo>
                <a:cubicBezTo>
                  <a:pt x="2419342" y="420401"/>
                  <a:pt x="2429736" y="425355"/>
                  <a:pt x="2435923" y="418914"/>
                </a:cubicBezTo>
                <a:lnTo>
                  <a:pt x="2435923" y="418914"/>
                </a:lnTo>
                <a:close/>
                <a:moveTo>
                  <a:pt x="2466610" y="418914"/>
                </a:moveTo>
                <a:cubicBezTo>
                  <a:pt x="2469827" y="417675"/>
                  <a:pt x="2470074" y="412721"/>
                  <a:pt x="2473291" y="411978"/>
                </a:cubicBezTo>
                <a:cubicBezTo>
                  <a:pt x="2490367" y="409005"/>
                  <a:pt x="2533427" y="425355"/>
                  <a:pt x="2522538" y="411978"/>
                </a:cubicBezTo>
                <a:cubicBezTo>
                  <a:pt x="2519816" y="408510"/>
                  <a:pt x="2514866" y="409005"/>
                  <a:pt x="2510659" y="408510"/>
                </a:cubicBezTo>
                <a:cubicBezTo>
                  <a:pt x="2506452" y="408014"/>
                  <a:pt x="2502988" y="408757"/>
                  <a:pt x="2498781" y="408510"/>
                </a:cubicBezTo>
                <a:cubicBezTo>
                  <a:pt x="2484922" y="407519"/>
                  <a:pt x="2454484" y="404050"/>
                  <a:pt x="2459680" y="416932"/>
                </a:cubicBezTo>
                <a:cubicBezTo>
                  <a:pt x="2460670" y="419162"/>
                  <a:pt x="2464135" y="419410"/>
                  <a:pt x="2466610" y="418666"/>
                </a:cubicBezTo>
                <a:lnTo>
                  <a:pt x="2466610" y="418666"/>
                </a:lnTo>
                <a:close/>
                <a:moveTo>
                  <a:pt x="963215" y="422382"/>
                </a:moveTo>
                <a:cubicBezTo>
                  <a:pt x="969154" y="416437"/>
                  <a:pt x="932033" y="418666"/>
                  <a:pt x="939457" y="422382"/>
                </a:cubicBezTo>
                <a:cubicBezTo>
                  <a:pt x="946881" y="426098"/>
                  <a:pt x="957275" y="428328"/>
                  <a:pt x="963215" y="422382"/>
                </a:cubicBezTo>
                <a:lnTo>
                  <a:pt x="963215" y="422382"/>
                </a:lnTo>
                <a:close/>
                <a:moveTo>
                  <a:pt x="1037951" y="422382"/>
                </a:moveTo>
                <a:cubicBezTo>
                  <a:pt x="1042158" y="418171"/>
                  <a:pt x="1015679" y="419658"/>
                  <a:pt x="1020876" y="422382"/>
                </a:cubicBezTo>
                <a:cubicBezTo>
                  <a:pt x="1026072" y="425108"/>
                  <a:pt x="1033744" y="426594"/>
                  <a:pt x="1037951" y="422382"/>
                </a:cubicBezTo>
                <a:lnTo>
                  <a:pt x="1037951" y="422382"/>
                </a:lnTo>
                <a:close/>
                <a:moveTo>
                  <a:pt x="1211429" y="422382"/>
                </a:moveTo>
                <a:cubicBezTo>
                  <a:pt x="1213657" y="420153"/>
                  <a:pt x="1204748" y="416437"/>
                  <a:pt x="1203015" y="418914"/>
                </a:cubicBezTo>
                <a:cubicBezTo>
                  <a:pt x="1201283" y="421639"/>
                  <a:pt x="1209202" y="424612"/>
                  <a:pt x="1211429" y="422382"/>
                </a:cubicBezTo>
                <a:lnTo>
                  <a:pt x="1211429" y="422382"/>
                </a:lnTo>
                <a:close/>
                <a:moveTo>
                  <a:pt x="1439352" y="422382"/>
                </a:moveTo>
                <a:cubicBezTo>
                  <a:pt x="1443311" y="416437"/>
                  <a:pt x="1413862" y="417428"/>
                  <a:pt x="1419059" y="422382"/>
                </a:cubicBezTo>
                <a:cubicBezTo>
                  <a:pt x="1423761" y="427089"/>
                  <a:pt x="1432422" y="426346"/>
                  <a:pt x="1437867" y="422382"/>
                </a:cubicBezTo>
                <a:cubicBezTo>
                  <a:pt x="1438361" y="422135"/>
                  <a:pt x="1439104" y="422878"/>
                  <a:pt x="1439599" y="422382"/>
                </a:cubicBezTo>
                <a:lnTo>
                  <a:pt x="1439599" y="422382"/>
                </a:lnTo>
                <a:close/>
                <a:moveTo>
                  <a:pt x="2071891" y="422382"/>
                </a:moveTo>
                <a:cubicBezTo>
                  <a:pt x="2074366" y="419905"/>
                  <a:pt x="2058775" y="420401"/>
                  <a:pt x="2061744" y="422382"/>
                </a:cubicBezTo>
                <a:cubicBezTo>
                  <a:pt x="2064714" y="424364"/>
                  <a:pt x="2069416" y="424860"/>
                  <a:pt x="2071891" y="422382"/>
                </a:cubicBezTo>
                <a:lnTo>
                  <a:pt x="2071891" y="422382"/>
                </a:lnTo>
                <a:close/>
                <a:moveTo>
                  <a:pt x="810029" y="425851"/>
                </a:moveTo>
                <a:cubicBezTo>
                  <a:pt x="812752" y="423126"/>
                  <a:pt x="799883" y="418666"/>
                  <a:pt x="799883" y="422382"/>
                </a:cubicBezTo>
                <a:cubicBezTo>
                  <a:pt x="799883" y="426098"/>
                  <a:pt x="807307" y="428576"/>
                  <a:pt x="810029" y="425851"/>
                </a:cubicBezTo>
                <a:lnTo>
                  <a:pt x="810029" y="425851"/>
                </a:lnTo>
                <a:close/>
                <a:moveTo>
                  <a:pt x="1667274" y="425851"/>
                </a:moveTo>
                <a:cubicBezTo>
                  <a:pt x="1675193" y="417923"/>
                  <a:pt x="1624213" y="422382"/>
                  <a:pt x="1635102" y="425851"/>
                </a:cubicBezTo>
                <a:cubicBezTo>
                  <a:pt x="1645249" y="429319"/>
                  <a:pt x="1656137" y="430557"/>
                  <a:pt x="1665789" y="425851"/>
                </a:cubicBezTo>
                <a:cubicBezTo>
                  <a:pt x="1666284" y="425603"/>
                  <a:pt x="1667026" y="426346"/>
                  <a:pt x="1667521" y="425851"/>
                </a:cubicBezTo>
                <a:lnTo>
                  <a:pt x="1667521" y="425851"/>
                </a:lnTo>
                <a:close/>
                <a:moveTo>
                  <a:pt x="1782843" y="425851"/>
                </a:moveTo>
                <a:cubicBezTo>
                  <a:pt x="1785070" y="423621"/>
                  <a:pt x="1779131" y="421639"/>
                  <a:pt x="1777647" y="418914"/>
                </a:cubicBezTo>
                <a:cubicBezTo>
                  <a:pt x="1776656" y="416685"/>
                  <a:pt x="1781111" y="413712"/>
                  <a:pt x="1779379" y="411978"/>
                </a:cubicBezTo>
                <a:cubicBezTo>
                  <a:pt x="1772449" y="405041"/>
                  <a:pt x="1761808" y="415199"/>
                  <a:pt x="1752157" y="417180"/>
                </a:cubicBezTo>
                <a:cubicBezTo>
                  <a:pt x="1749435" y="417675"/>
                  <a:pt x="1747949" y="420648"/>
                  <a:pt x="1745475" y="420648"/>
                </a:cubicBezTo>
                <a:cubicBezTo>
                  <a:pt x="1734834" y="420648"/>
                  <a:pt x="1726419" y="408757"/>
                  <a:pt x="1716521" y="412226"/>
                </a:cubicBezTo>
                <a:cubicBezTo>
                  <a:pt x="1708354" y="414951"/>
                  <a:pt x="1701920" y="418171"/>
                  <a:pt x="1694496" y="422382"/>
                </a:cubicBezTo>
                <a:cubicBezTo>
                  <a:pt x="1691279" y="424364"/>
                  <a:pt x="1680885" y="424117"/>
                  <a:pt x="1684349" y="425851"/>
                </a:cubicBezTo>
                <a:cubicBezTo>
                  <a:pt x="1699198" y="433283"/>
                  <a:pt x="1715283" y="425851"/>
                  <a:pt x="1732111" y="425851"/>
                </a:cubicBezTo>
                <a:cubicBezTo>
                  <a:pt x="1748940" y="425851"/>
                  <a:pt x="1764778" y="433283"/>
                  <a:pt x="1779626" y="425851"/>
                </a:cubicBezTo>
                <a:cubicBezTo>
                  <a:pt x="1780616" y="425355"/>
                  <a:pt x="1782101" y="426594"/>
                  <a:pt x="1783091" y="425851"/>
                </a:cubicBezTo>
                <a:lnTo>
                  <a:pt x="1783091" y="425851"/>
                </a:lnTo>
                <a:close/>
                <a:moveTo>
                  <a:pt x="2129800" y="425851"/>
                </a:moveTo>
                <a:cubicBezTo>
                  <a:pt x="2132769" y="421144"/>
                  <a:pt x="2111982" y="417428"/>
                  <a:pt x="2114456" y="422382"/>
                </a:cubicBezTo>
                <a:cubicBezTo>
                  <a:pt x="2116931" y="427337"/>
                  <a:pt x="2126830" y="430310"/>
                  <a:pt x="2129800" y="425851"/>
                </a:cubicBezTo>
                <a:lnTo>
                  <a:pt x="2129800" y="425851"/>
                </a:lnTo>
                <a:close/>
                <a:moveTo>
                  <a:pt x="2269127" y="425851"/>
                </a:moveTo>
                <a:cubicBezTo>
                  <a:pt x="2272591" y="424612"/>
                  <a:pt x="2274323" y="415694"/>
                  <a:pt x="2270859" y="415694"/>
                </a:cubicBezTo>
                <a:cubicBezTo>
                  <a:pt x="2266652" y="415694"/>
                  <a:pt x="2259722" y="425851"/>
                  <a:pt x="2263930" y="425851"/>
                </a:cubicBezTo>
                <a:cubicBezTo>
                  <a:pt x="2265662" y="425851"/>
                  <a:pt x="2267394" y="426594"/>
                  <a:pt x="2269127" y="425851"/>
                </a:cubicBezTo>
                <a:lnTo>
                  <a:pt x="2269127" y="425851"/>
                </a:lnTo>
                <a:close/>
                <a:moveTo>
                  <a:pt x="2320106" y="425851"/>
                </a:moveTo>
                <a:cubicBezTo>
                  <a:pt x="2324065" y="425355"/>
                  <a:pt x="2326293" y="421144"/>
                  <a:pt x="2330253" y="420648"/>
                </a:cubicBezTo>
                <a:cubicBezTo>
                  <a:pt x="2343368" y="419410"/>
                  <a:pt x="2367621" y="432044"/>
                  <a:pt x="2367621" y="418914"/>
                </a:cubicBezTo>
                <a:cubicBezTo>
                  <a:pt x="2367621" y="415199"/>
                  <a:pt x="2362423" y="410491"/>
                  <a:pt x="2358959" y="411978"/>
                </a:cubicBezTo>
                <a:cubicBezTo>
                  <a:pt x="2356484" y="413216"/>
                  <a:pt x="2357969" y="417675"/>
                  <a:pt x="2355495" y="418914"/>
                </a:cubicBezTo>
                <a:cubicBezTo>
                  <a:pt x="2334707" y="429319"/>
                  <a:pt x="2307732" y="401573"/>
                  <a:pt x="2289172" y="415446"/>
                </a:cubicBezTo>
                <a:cubicBezTo>
                  <a:pt x="2287192" y="416932"/>
                  <a:pt x="2289172" y="419905"/>
                  <a:pt x="2289172" y="422135"/>
                </a:cubicBezTo>
                <a:cubicBezTo>
                  <a:pt x="2289172" y="423869"/>
                  <a:pt x="2284223" y="424860"/>
                  <a:pt x="2285707" y="425603"/>
                </a:cubicBezTo>
                <a:cubicBezTo>
                  <a:pt x="2296348" y="431053"/>
                  <a:pt x="2307732" y="426841"/>
                  <a:pt x="2319611" y="425603"/>
                </a:cubicBezTo>
                <a:lnTo>
                  <a:pt x="2319611" y="425603"/>
                </a:lnTo>
                <a:close/>
                <a:moveTo>
                  <a:pt x="1248798" y="429319"/>
                </a:moveTo>
                <a:cubicBezTo>
                  <a:pt x="1250778" y="426594"/>
                  <a:pt x="1244343" y="420153"/>
                  <a:pt x="1242116" y="422382"/>
                </a:cubicBezTo>
                <a:cubicBezTo>
                  <a:pt x="1239641" y="424860"/>
                  <a:pt x="1247066" y="432044"/>
                  <a:pt x="1248798" y="429319"/>
                </a:cubicBezTo>
                <a:lnTo>
                  <a:pt x="1248798" y="429319"/>
                </a:lnTo>
                <a:close/>
                <a:moveTo>
                  <a:pt x="1309923" y="429319"/>
                </a:moveTo>
                <a:cubicBezTo>
                  <a:pt x="1311161" y="427337"/>
                  <a:pt x="1309676" y="423869"/>
                  <a:pt x="1311656" y="422382"/>
                </a:cubicBezTo>
                <a:cubicBezTo>
                  <a:pt x="1315616" y="419658"/>
                  <a:pt x="1327494" y="418419"/>
                  <a:pt x="1323535" y="415694"/>
                </a:cubicBezTo>
                <a:cubicBezTo>
                  <a:pt x="1313141" y="407766"/>
                  <a:pt x="1299282" y="414951"/>
                  <a:pt x="1286166" y="415694"/>
                </a:cubicBezTo>
                <a:cubicBezTo>
                  <a:pt x="1279237" y="415942"/>
                  <a:pt x="1266121" y="419658"/>
                  <a:pt x="1269090" y="425851"/>
                </a:cubicBezTo>
                <a:cubicBezTo>
                  <a:pt x="1274783" y="436999"/>
                  <a:pt x="1292600" y="432292"/>
                  <a:pt x="1304974" y="429319"/>
                </a:cubicBezTo>
                <a:cubicBezTo>
                  <a:pt x="1306706" y="428824"/>
                  <a:pt x="1309181" y="430805"/>
                  <a:pt x="1310171" y="429319"/>
                </a:cubicBezTo>
                <a:lnTo>
                  <a:pt x="1310171" y="429319"/>
                </a:lnTo>
                <a:close/>
                <a:moveTo>
                  <a:pt x="1357438" y="429319"/>
                </a:moveTo>
                <a:cubicBezTo>
                  <a:pt x="1363377" y="423374"/>
                  <a:pt x="1326257" y="425603"/>
                  <a:pt x="1333681" y="429319"/>
                </a:cubicBezTo>
                <a:cubicBezTo>
                  <a:pt x="1341105" y="433035"/>
                  <a:pt x="1351499" y="435264"/>
                  <a:pt x="1357438" y="429319"/>
                </a:cubicBezTo>
                <a:lnTo>
                  <a:pt x="1357438" y="429319"/>
                </a:lnTo>
                <a:close/>
                <a:moveTo>
                  <a:pt x="1418564" y="429319"/>
                </a:moveTo>
                <a:cubicBezTo>
                  <a:pt x="1420296" y="427585"/>
                  <a:pt x="1411635" y="429319"/>
                  <a:pt x="1411635" y="429319"/>
                </a:cubicBezTo>
                <a:cubicBezTo>
                  <a:pt x="1411635" y="429319"/>
                  <a:pt x="1416832" y="431053"/>
                  <a:pt x="1418564" y="429319"/>
                </a:cubicBezTo>
                <a:lnTo>
                  <a:pt x="1418564" y="429319"/>
                </a:lnTo>
                <a:close/>
                <a:moveTo>
                  <a:pt x="1513841" y="429319"/>
                </a:moveTo>
                <a:cubicBezTo>
                  <a:pt x="1515078" y="427337"/>
                  <a:pt x="1512108" y="424117"/>
                  <a:pt x="1513841" y="422382"/>
                </a:cubicBezTo>
                <a:cubicBezTo>
                  <a:pt x="1517058" y="419658"/>
                  <a:pt x="1527204" y="418666"/>
                  <a:pt x="1523987" y="415694"/>
                </a:cubicBezTo>
                <a:cubicBezTo>
                  <a:pt x="1518048" y="409748"/>
                  <a:pt x="1508644" y="415694"/>
                  <a:pt x="1500230" y="415694"/>
                </a:cubicBezTo>
                <a:cubicBezTo>
                  <a:pt x="1484639" y="415694"/>
                  <a:pt x="1470780" y="415694"/>
                  <a:pt x="1455932" y="420648"/>
                </a:cubicBezTo>
                <a:cubicBezTo>
                  <a:pt x="1454200" y="421144"/>
                  <a:pt x="1457417" y="424860"/>
                  <a:pt x="1455932" y="425851"/>
                </a:cubicBezTo>
                <a:cubicBezTo>
                  <a:pt x="1450735" y="429071"/>
                  <a:pt x="1433412" y="426594"/>
                  <a:pt x="1438856" y="429319"/>
                </a:cubicBezTo>
                <a:cubicBezTo>
                  <a:pt x="1456427" y="438237"/>
                  <a:pt x="1475235" y="429319"/>
                  <a:pt x="1495033" y="429319"/>
                </a:cubicBezTo>
                <a:cubicBezTo>
                  <a:pt x="1501715" y="429319"/>
                  <a:pt x="1510129" y="434769"/>
                  <a:pt x="1513841" y="429319"/>
                </a:cubicBezTo>
                <a:lnTo>
                  <a:pt x="1513841" y="429319"/>
                </a:lnTo>
                <a:close/>
                <a:moveTo>
                  <a:pt x="1530917" y="429319"/>
                </a:moveTo>
                <a:cubicBezTo>
                  <a:pt x="1533391" y="426841"/>
                  <a:pt x="1517801" y="427337"/>
                  <a:pt x="1520770" y="429319"/>
                </a:cubicBezTo>
                <a:cubicBezTo>
                  <a:pt x="1523740" y="431301"/>
                  <a:pt x="1528442" y="431797"/>
                  <a:pt x="1530917" y="429319"/>
                </a:cubicBezTo>
                <a:lnTo>
                  <a:pt x="1530917" y="429319"/>
                </a:lnTo>
                <a:close/>
                <a:moveTo>
                  <a:pt x="1578431" y="429319"/>
                </a:moveTo>
                <a:cubicBezTo>
                  <a:pt x="1581896" y="425851"/>
                  <a:pt x="1572739" y="421639"/>
                  <a:pt x="1568285" y="419162"/>
                </a:cubicBezTo>
                <a:cubicBezTo>
                  <a:pt x="1559623" y="414207"/>
                  <a:pt x="1538588" y="416437"/>
                  <a:pt x="1541063" y="426098"/>
                </a:cubicBezTo>
                <a:cubicBezTo>
                  <a:pt x="1543785" y="437246"/>
                  <a:pt x="1562593" y="433530"/>
                  <a:pt x="1573234" y="429567"/>
                </a:cubicBezTo>
                <a:cubicBezTo>
                  <a:pt x="1574966" y="428824"/>
                  <a:pt x="1577194" y="430805"/>
                  <a:pt x="1578431" y="429567"/>
                </a:cubicBezTo>
                <a:lnTo>
                  <a:pt x="1578431" y="429567"/>
                </a:lnTo>
                <a:close/>
                <a:moveTo>
                  <a:pt x="1602188" y="429319"/>
                </a:moveTo>
                <a:cubicBezTo>
                  <a:pt x="1606890" y="424612"/>
                  <a:pt x="1580658" y="423374"/>
                  <a:pt x="1583381" y="429319"/>
                </a:cubicBezTo>
                <a:cubicBezTo>
                  <a:pt x="1586350" y="435264"/>
                  <a:pt x="1597486" y="434026"/>
                  <a:pt x="1602188" y="429319"/>
                </a:cubicBezTo>
                <a:lnTo>
                  <a:pt x="1602188" y="429319"/>
                </a:lnTo>
                <a:close/>
                <a:moveTo>
                  <a:pt x="1945680" y="429319"/>
                </a:moveTo>
                <a:cubicBezTo>
                  <a:pt x="1948897" y="428328"/>
                  <a:pt x="1941225" y="420153"/>
                  <a:pt x="1938751" y="422382"/>
                </a:cubicBezTo>
                <a:cubicBezTo>
                  <a:pt x="1936276" y="424860"/>
                  <a:pt x="1942216" y="430310"/>
                  <a:pt x="1945680" y="429319"/>
                </a:cubicBezTo>
                <a:lnTo>
                  <a:pt x="1945680" y="429319"/>
                </a:lnTo>
                <a:close/>
                <a:moveTo>
                  <a:pt x="2244874" y="429319"/>
                </a:moveTo>
                <a:cubicBezTo>
                  <a:pt x="2254526" y="419658"/>
                  <a:pt x="2192657" y="424860"/>
                  <a:pt x="2205773" y="429319"/>
                </a:cubicBezTo>
                <a:cubicBezTo>
                  <a:pt x="2218147" y="433530"/>
                  <a:pt x="2231511" y="435264"/>
                  <a:pt x="2243142" y="429319"/>
                </a:cubicBezTo>
                <a:cubicBezTo>
                  <a:pt x="2243637" y="429319"/>
                  <a:pt x="2244379" y="429814"/>
                  <a:pt x="2244874" y="429319"/>
                </a:cubicBezTo>
                <a:lnTo>
                  <a:pt x="2244874" y="429319"/>
                </a:lnTo>
                <a:close/>
                <a:moveTo>
                  <a:pt x="2663102" y="429319"/>
                </a:moveTo>
                <a:cubicBezTo>
                  <a:pt x="2666320" y="428328"/>
                  <a:pt x="2673002" y="424117"/>
                  <a:pt x="2670032" y="422382"/>
                </a:cubicBezTo>
                <a:cubicBezTo>
                  <a:pt x="2655679" y="415199"/>
                  <a:pt x="2635633" y="414455"/>
                  <a:pt x="2624002" y="425851"/>
                </a:cubicBezTo>
                <a:cubicBezTo>
                  <a:pt x="2623012" y="426841"/>
                  <a:pt x="2621280" y="428328"/>
                  <a:pt x="2622269" y="429319"/>
                </a:cubicBezTo>
                <a:cubicBezTo>
                  <a:pt x="2632169" y="436751"/>
                  <a:pt x="2645532" y="431053"/>
                  <a:pt x="2657906" y="429319"/>
                </a:cubicBezTo>
                <a:cubicBezTo>
                  <a:pt x="2659638" y="429319"/>
                  <a:pt x="2661370" y="429814"/>
                  <a:pt x="2663102" y="429319"/>
                </a:cubicBezTo>
                <a:lnTo>
                  <a:pt x="2663102" y="429319"/>
                </a:lnTo>
                <a:close/>
                <a:moveTo>
                  <a:pt x="1044138" y="432787"/>
                </a:moveTo>
                <a:cubicBezTo>
                  <a:pt x="1046118" y="429814"/>
                  <a:pt x="1032260" y="427833"/>
                  <a:pt x="1033992" y="431053"/>
                </a:cubicBezTo>
                <a:cubicBezTo>
                  <a:pt x="1035477" y="434273"/>
                  <a:pt x="1042158" y="435760"/>
                  <a:pt x="1044138" y="432787"/>
                </a:cubicBezTo>
                <a:lnTo>
                  <a:pt x="1044138" y="432787"/>
                </a:lnTo>
                <a:close/>
                <a:moveTo>
                  <a:pt x="2088224" y="432787"/>
                </a:moveTo>
                <a:cubicBezTo>
                  <a:pt x="2090699" y="430310"/>
                  <a:pt x="2075108" y="430805"/>
                  <a:pt x="2078078" y="432787"/>
                </a:cubicBezTo>
                <a:cubicBezTo>
                  <a:pt x="2081047" y="434769"/>
                  <a:pt x="2085749" y="435264"/>
                  <a:pt x="2088224" y="432787"/>
                </a:cubicBezTo>
                <a:lnTo>
                  <a:pt x="2088224" y="432787"/>
                </a:lnTo>
                <a:close/>
                <a:moveTo>
                  <a:pt x="2108517" y="432787"/>
                </a:moveTo>
                <a:cubicBezTo>
                  <a:pt x="2110992" y="430310"/>
                  <a:pt x="2095401" y="430805"/>
                  <a:pt x="2098370" y="432787"/>
                </a:cubicBezTo>
                <a:cubicBezTo>
                  <a:pt x="2101340" y="434769"/>
                  <a:pt x="2106042" y="435264"/>
                  <a:pt x="2108517" y="432787"/>
                </a:cubicBezTo>
                <a:lnTo>
                  <a:pt x="2108517" y="432787"/>
                </a:lnTo>
                <a:close/>
                <a:moveTo>
                  <a:pt x="2142421" y="432787"/>
                </a:moveTo>
                <a:cubicBezTo>
                  <a:pt x="2147370" y="427833"/>
                  <a:pt x="2115693" y="429567"/>
                  <a:pt x="2122128" y="432787"/>
                </a:cubicBezTo>
                <a:cubicBezTo>
                  <a:pt x="2128562" y="436008"/>
                  <a:pt x="2137471" y="437990"/>
                  <a:pt x="2142421" y="432787"/>
                </a:cubicBezTo>
                <a:lnTo>
                  <a:pt x="2142421" y="432787"/>
                </a:lnTo>
                <a:close/>
                <a:moveTo>
                  <a:pt x="2179789" y="432787"/>
                </a:moveTo>
                <a:cubicBezTo>
                  <a:pt x="2182264" y="430310"/>
                  <a:pt x="2166673" y="430805"/>
                  <a:pt x="2169643" y="432787"/>
                </a:cubicBezTo>
                <a:cubicBezTo>
                  <a:pt x="2172612" y="434769"/>
                  <a:pt x="2177315" y="435264"/>
                  <a:pt x="2179789" y="432787"/>
                </a:cubicBezTo>
                <a:lnTo>
                  <a:pt x="2179789" y="432787"/>
                </a:lnTo>
                <a:close/>
                <a:moveTo>
                  <a:pt x="2594800" y="442944"/>
                </a:moveTo>
                <a:cubicBezTo>
                  <a:pt x="2597275" y="440467"/>
                  <a:pt x="2581685" y="440962"/>
                  <a:pt x="2584654" y="442944"/>
                </a:cubicBezTo>
                <a:cubicBezTo>
                  <a:pt x="2587624" y="444926"/>
                  <a:pt x="2592325" y="445422"/>
                  <a:pt x="2594800" y="442944"/>
                </a:cubicBezTo>
                <a:lnTo>
                  <a:pt x="2594800" y="442944"/>
                </a:lnTo>
                <a:close/>
                <a:moveTo>
                  <a:pt x="2557432" y="446412"/>
                </a:moveTo>
                <a:cubicBezTo>
                  <a:pt x="2561639" y="442201"/>
                  <a:pt x="2535160" y="443687"/>
                  <a:pt x="2540357" y="446412"/>
                </a:cubicBezTo>
                <a:cubicBezTo>
                  <a:pt x="2545553" y="449138"/>
                  <a:pt x="2553225" y="450624"/>
                  <a:pt x="2557432" y="446412"/>
                </a:cubicBezTo>
                <a:lnTo>
                  <a:pt x="2557432" y="446412"/>
                </a:lnTo>
                <a:close/>
                <a:moveTo>
                  <a:pt x="2574508" y="446412"/>
                </a:moveTo>
                <a:cubicBezTo>
                  <a:pt x="2576240" y="444679"/>
                  <a:pt x="2567578" y="446412"/>
                  <a:pt x="2567578" y="446412"/>
                </a:cubicBezTo>
                <a:cubicBezTo>
                  <a:pt x="2567578" y="446412"/>
                  <a:pt x="2572775" y="448147"/>
                  <a:pt x="2574508" y="446412"/>
                </a:cubicBezTo>
                <a:lnTo>
                  <a:pt x="2574508" y="446412"/>
                </a:lnTo>
                <a:close/>
                <a:moveTo>
                  <a:pt x="2523529" y="449881"/>
                </a:moveTo>
                <a:cubicBezTo>
                  <a:pt x="2527736" y="445669"/>
                  <a:pt x="2501256" y="447155"/>
                  <a:pt x="2506452" y="449881"/>
                </a:cubicBezTo>
                <a:cubicBezTo>
                  <a:pt x="2511897" y="452606"/>
                  <a:pt x="2519322" y="454092"/>
                  <a:pt x="2523529" y="449881"/>
                </a:cubicBezTo>
                <a:lnTo>
                  <a:pt x="2523529" y="449881"/>
                </a:lnTo>
                <a:close/>
                <a:moveTo>
                  <a:pt x="2418105" y="453349"/>
                </a:moveTo>
                <a:cubicBezTo>
                  <a:pt x="2427014" y="444431"/>
                  <a:pt x="2370590" y="449385"/>
                  <a:pt x="2382469" y="453349"/>
                </a:cubicBezTo>
                <a:cubicBezTo>
                  <a:pt x="2393853" y="457065"/>
                  <a:pt x="2405731" y="458799"/>
                  <a:pt x="2416372" y="453349"/>
                </a:cubicBezTo>
                <a:cubicBezTo>
                  <a:pt x="2416868" y="453349"/>
                  <a:pt x="2417610" y="453844"/>
                  <a:pt x="2418105" y="453349"/>
                </a:cubicBezTo>
                <a:lnTo>
                  <a:pt x="2418105" y="453349"/>
                </a:lnTo>
                <a:close/>
                <a:moveTo>
                  <a:pt x="2435181" y="453349"/>
                </a:moveTo>
                <a:cubicBezTo>
                  <a:pt x="2436913" y="451615"/>
                  <a:pt x="2428251" y="453349"/>
                  <a:pt x="2428251" y="453349"/>
                </a:cubicBezTo>
                <a:cubicBezTo>
                  <a:pt x="2428251" y="453349"/>
                  <a:pt x="2433449" y="455083"/>
                  <a:pt x="2435181" y="453349"/>
                </a:cubicBezTo>
                <a:lnTo>
                  <a:pt x="2435181" y="453349"/>
                </a:lnTo>
                <a:close/>
                <a:moveTo>
                  <a:pt x="2118911" y="456817"/>
                </a:moveTo>
                <a:cubicBezTo>
                  <a:pt x="2123118" y="455826"/>
                  <a:pt x="2125593" y="452111"/>
                  <a:pt x="2129057" y="449881"/>
                </a:cubicBezTo>
                <a:cubicBezTo>
                  <a:pt x="2131284" y="448642"/>
                  <a:pt x="2138214" y="447651"/>
                  <a:pt x="2135739" y="446412"/>
                </a:cubicBezTo>
                <a:cubicBezTo>
                  <a:pt x="2128810" y="442944"/>
                  <a:pt x="2121386" y="446412"/>
                  <a:pt x="2113714" y="446412"/>
                </a:cubicBezTo>
                <a:cubicBezTo>
                  <a:pt x="2092926" y="446412"/>
                  <a:pt x="2074861" y="444431"/>
                  <a:pt x="2054073" y="446412"/>
                </a:cubicBezTo>
                <a:cubicBezTo>
                  <a:pt x="2043432" y="447403"/>
                  <a:pt x="2033780" y="447403"/>
                  <a:pt x="2023386" y="444679"/>
                </a:cubicBezTo>
                <a:cubicBezTo>
                  <a:pt x="2021654" y="444183"/>
                  <a:pt x="2025119" y="449138"/>
                  <a:pt x="2023386" y="449881"/>
                </a:cubicBezTo>
                <a:cubicBezTo>
                  <a:pt x="2017942" y="452111"/>
                  <a:pt x="2013735" y="444431"/>
                  <a:pt x="2008043" y="443192"/>
                </a:cubicBezTo>
                <a:cubicBezTo>
                  <a:pt x="1986513" y="437742"/>
                  <a:pt x="1967210" y="439724"/>
                  <a:pt x="1945185" y="439724"/>
                </a:cubicBezTo>
                <a:cubicBezTo>
                  <a:pt x="1938999" y="439724"/>
                  <a:pt x="1926625" y="438733"/>
                  <a:pt x="1928110" y="444926"/>
                </a:cubicBezTo>
                <a:cubicBezTo>
                  <a:pt x="1929842" y="452111"/>
                  <a:pt x="1934792" y="455578"/>
                  <a:pt x="1941473" y="456817"/>
                </a:cubicBezTo>
                <a:cubicBezTo>
                  <a:pt x="1923655" y="456817"/>
                  <a:pt x="1907074" y="457560"/>
                  <a:pt x="1917963" y="460286"/>
                </a:cubicBezTo>
                <a:cubicBezTo>
                  <a:pt x="1943948" y="466726"/>
                  <a:pt x="1967705" y="462267"/>
                  <a:pt x="1994432" y="463753"/>
                </a:cubicBezTo>
                <a:cubicBezTo>
                  <a:pt x="1999876" y="463753"/>
                  <a:pt x="2005816" y="467470"/>
                  <a:pt x="2009776" y="463753"/>
                </a:cubicBezTo>
                <a:cubicBezTo>
                  <a:pt x="2020417" y="453101"/>
                  <a:pt x="1982306" y="456817"/>
                  <a:pt x="1967210" y="456817"/>
                </a:cubicBezTo>
                <a:lnTo>
                  <a:pt x="1960034" y="456817"/>
                </a:lnTo>
                <a:cubicBezTo>
                  <a:pt x="1971665" y="455578"/>
                  <a:pt x="1984286" y="452854"/>
                  <a:pt x="1994432" y="453349"/>
                </a:cubicBezTo>
                <a:cubicBezTo>
                  <a:pt x="2032543" y="455083"/>
                  <a:pt x="2065209" y="458551"/>
                  <a:pt x="2103320" y="456817"/>
                </a:cubicBezTo>
                <a:cubicBezTo>
                  <a:pt x="2108517" y="456570"/>
                  <a:pt x="2113466" y="457808"/>
                  <a:pt x="2118663" y="456817"/>
                </a:cubicBezTo>
                <a:lnTo>
                  <a:pt x="2118663" y="456817"/>
                </a:lnTo>
                <a:close/>
                <a:moveTo>
                  <a:pt x="2169890" y="456817"/>
                </a:moveTo>
                <a:cubicBezTo>
                  <a:pt x="2271354" y="446660"/>
                  <a:pt x="2358711" y="444431"/>
                  <a:pt x="2460670" y="439724"/>
                </a:cubicBezTo>
                <a:cubicBezTo>
                  <a:pt x="2492842" y="438237"/>
                  <a:pt x="2521054" y="442696"/>
                  <a:pt x="2552483" y="436256"/>
                </a:cubicBezTo>
                <a:cubicBezTo>
                  <a:pt x="2558422" y="435017"/>
                  <a:pt x="2571043" y="429319"/>
                  <a:pt x="2566094" y="426098"/>
                </a:cubicBezTo>
                <a:cubicBezTo>
                  <a:pt x="2558917" y="421144"/>
                  <a:pt x="2550750" y="431053"/>
                  <a:pt x="2542336" y="432787"/>
                </a:cubicBezTo>
                <a:cubicBezTo>
                  <a:pt x="2495069" y="442201"/>
                  <a:pt x="2452751" y="430310"/>
                  <a:pt x="2404494" y="432787"/>
                </a:cubicBezTo>
                <a:cubicBezTo>
                  <a:pt x="2387171" y="433778"/>
                  <a:pt x="2372570" y="441458"/>
                  <a:pt x="2355247" y="439724"/>
                </a:cubicBezTo>
                <a:cubicBezTo>
                  <a:pt x="2331490" y="437246"/>
                  <a:pt x="2310949" y="439724"/>
                  <a:pt x="2287192" y="439724"/>
                </a:cubicBezTo>
                <a:cubicBezTo>
                  <a:pt x="2279273" y="439724"/>
                  <a:pt x="2272839" y="442449"/>
                  <a:pt x="2265167" y="443192"/>
                </a:cubicBezTo>
                <a:cubicBezTo>
                  <a:pt x="2244874" y="445174"/>
                  <a:pt x="2227304" y="444183"/>
                  <a:pt x="2207259" y="448395"/>
                </a:cubicBezTo>
                <a:cubicBezTo>
                  <a:pt x="2196617" y="450624"/>
                  <a:pt x="2187213" y="447899"/>
                  <a:pt x="2176572" y="446660"/>
                </a:cubicBezTo>
                <a:cubicBezTo>
                  <a:pt x="2165931" y="445669"/>
                  <a:pt x="2142668" y="439724"/>
                  <a:pt x="2145885" y="450128"/>
                </a:cubicBezTo>
                <a:cubicBezTo>
                  <a:pt x="2148608" y="458304"/>
                  <a:pt x="2161229" y="457808"/>
                  <a:pt x="2169643" y="457065"/>
                </a:cubicBezTo>
                <a:lnTo>
                  <a:pt x="2169643" y="457065"/>
                </a:lnTo>
                <a:close/>
                <a:moveTo>
                  <a:pt x="2356979" y="456817"/>
                </a:moveTo>
                <a:cubicBezTo>
                  <a:pt x="2369600" y="444183"/>
                  <a:pt x="2323818" y="451119"/>
                  <a:pt x="2306000" y="453349"/>
                </a:cubicBezTo>
                <a:cubicBezTo>
                  <a:pt x="2302288" y="453844"/>
                  <a:pt x="2292389" y="455083"/>
                  <a:pt x="2295853" y="456817"/>
                </a:cubicBezTo>
                <a:cubicBezTo>
                  <a:pt x="2311197" y="464497"/>
                  <a:pt x="2328025" y="459047"/>
                  <a:pt x="2345101" y="456817"/>
                </a:cubicBezTo>
                <a:cubicBezTo>
                  <a:pt x="2349308" y="456322"/>
                  <a:pt x="2354009" y="459790"/>
                  <a:pt x="2356979" y="456817"/>
                </a:cubicBezTo>
                <a:lnTo>
                  <a:pt x="2356979" y="456817"/>
                </a:lnTo>
                <a:close/>
                <a:moveTo>
                  <a:pt x="2210723" y="463753"/>
                </a:moveTo>
                <a:cubicBezTo>
                  <a:pt x="2214188" y="460286"/>
                  <a:pt x="2192905" y="461524"/>
                  <a:pt x="2197112" y="463753"/>
                </a:cubicBezTo>
                <a:cubicBezTo>
                  <a:pt x="2201319" y="465736"/>
                  <a:pt x="2207259" y="466974"/>
                  <a:pt x="2210723" y="463753"/>
                </a:cubicBezTo>
                <a:lnTo>
                  <a:pt x="2210723" y="463753"/>
                </a:lnTo>
                <a:close/>
                <a:moveTo>
                  <a:pt x="2091689" y="467222"/>
                </a:moveTo>
                <a:cubicBezTo>
                  <a:pt x="2102330" y="456570"/>
                  <a:pt x="2064219" y="460533"/>
                  <a:pt x="2049124" y="460533"/>
                </a:cubicBezTo>
                <a:cubicBezTo>
                  <a:pt x="2039472" y="460533"/>
                  <a:pt x="2013240" y="459542"/>
                  <a:pt x="2021902" y="464001"/>
                </a:cubicBezTo>
                <a:cubicBezTo>
                  <a:pt x="2034770" y="470442"/>
                  <a:pt x="2048381" y="466726"/>
                  <a:pt x="2062735" y="467470"/>
                </a:cubicBezTo>
                <a:cubicBezTo>
                  <a:pt x="2072881" y="467965"/>
                  <a:pt x="2084512" y="474654"/>
                  <a:pt x="2091689" y="467470"/>
                </a:cubicBezTo>
                <a:lnTo>
                  <a:pt x="2091689" y="467470"/>
                </a:lnTo>
                <a:close/>
                <a:moveTo>
                  <a:pt x="2135986" y="467222"/>
                </a:moveTo>
                <a:cubicBezTo>
                  <a:pt x="2137719" y="465488"/>
                  <a:pt x="2129305" y="467222"/>
                  <a:pt x="2129305" y="467222"/>
                </a:cubicBezTo>
                <a:cubicBezTo>
                  <a:pt x="2129305" y="467222"/>
                  <a:pt x="2134502" y="468956"/>
                  <a:pt x="2135986" y="467222"/>
                </a:cubicBezTo>
                <a:lnTo>
                  <a:pt x="2135986" y="467222"/>
                </a:lnTo>
                <a:close/>
                <a:moveTo>
                  <a:pt x="125768" y="487536"/>
                </a:moveTo>
                <a:cubicBezTo>
                  <a:pt x="167343" y="483324"/>
                  <a:pt x="203227" y="481591"/>
                  <a:pt x="244802" y="477379"/>
                </a:cubicBezTo>
                <a:cubicBezTo>
                  <a:pt x="281181" y="473663"/>
                  <a:pt x="311867" y="463753"/>
                  <a:pt x="348493" y="463753"/>
                </a:cubicBezTo>
                <a:cubicBezTo>
                  <a:pt x="536572" y="463753"/>
                  <a:pt x="697924" y="467222"/>
                  <a:pt x="886003" y="467222"/>
                </a:cubicBezTo>
                <a:cubicBezTo>
                  <a:pt x="1113926" y="467222"/>
                  <a:pt x="1309429" y="463753"/>
                  <a:pt x="1537350" y="463753"/>
                </a:cubicBezTo>
                <a:cubicBezTo>
                  <a:pt x="1563088" y="463753"/>
                  <a:pt x="1584865" y="454340"/>
                  <a:pt x="1610355" y="457065"/>
                </a:cubicBezTo>
                <a:cubicBezTo>
                  <a:pt x="1703405" y="466479"/>
                  <a:pt x="1783833" y="453597"/>
                  <a:pt x="1877378" y="453597"/>
                </a:cubicBezTo>
                <a:cubicBezTo>
                  <a:pt x="1883564" y="453597"/>
                  <a:pt x="1896433" y="456074"/>
                  <a:pt x="1894453" y="450128"/>
                </a:cubicBezTo>
                <a:cubicBezTo>
                  <a:pt x="1893464" y="446908"/>
                  <a:pt x="1885050" y="445422"/>
                  <a:pt x="1887771" y="443439"/>
                </a:cubicBezTo>
                <a:cubicBezTo>
                  <a:pt x="1891731" y="440467"/>
                  <a:pt x="1905837" y="442201"/>
                  <a:pt x="1901383" y="439972"/>
                </a:cubicBezTo>
                <a:cubicBezTo>
                  <a:pt x="1888514" y="433530"/>
                  <a:pt x="1874903" y="444183"/>
                  <a:pt x="1860550" y="443439"/>
                </a:cubicBezTo>
                <a:cubicBezTo>
                  <a:pt x="1834812" y="442201"/>
                  <a:pt x="1812540" y="435017"/>
                  <a:pt x="1787298" y="439972"/>
                </a:cubicBezTo>
                <a:cubicBezTo>
                  <a:pt x="1754631" y="446660"/>
                  <a:pt x="1725430" y="438485"/>
                  <a:pt x="1692021" y="439972"/>
                </a:cubicBezTo>
                <a:cubicBezTo>
                  <a:pt x="1670491" y="440962"/>
                  <a:pt x="1652178" y="445422"/>
                  <a:pt x="1630895" y="443439"/>
                </a:cubicBezTo>
                <a:cubicBezTo>
                  <a:pt x="1617779" y="442201"/>
                  <a:pt x="1606643" y="443439"/>
                  <a:pt x="1593527" y="443439"/>
                </a:cubicBezTo>
                <a:cubicBezTo>
                  <a:pt x="1501962" y="443439"/>
                  <a:pt x="1422771" y="434273"/>
                  <a:pt x="1331701" y="443439"/>
                </a:cubicBezTo>
                <a:cubicBezTo>
                  <a:pt x="1304479" y="446165"/>
                  <a:pt x="1280722" y="437246"/>
                  <a:pt x="1253500" y="439972"/>
                </a:cubicBezTo>
                <a:cubicBezTo>
                  <a:pt x="1191879" y="446165"/>
                  <a:pt x="1138673" y="443439"/>
                  <a:pt x="1076557" y="443439"/>
                </a:cubicBezTo>
                <a:cubicBezTo>
                  <a:pt x="986725" y="443439"/>
                  <a:pt x="909513" y="444431"/>
                  <a:pt x="819680" y="439972"/>
                </a:cubicBezTo>
                <a:cubicBezTo>
                  <a:pt x="789736" y="438485"/>
                  <a:pt x="764494" y="433530"/>
                  <a:pt x="734550" y="429814"/>
                </a:cubicBezTo>
                <a:cubicBezTo>
                  <a:pt x="730838" y="429319"/>
                  <a:pt x="720939" y="428081"/>
                  <a:pt x="724404" y="426346"/>
                </a:cubicBezTo>
                <a:cubicBezTo>
                  <a:pt x="740984" y="417923"/>
                  <a:pt x="792706" y="429814"/>
                  <a:pt x="777115" y="419410"/>
                </a:cubicBezTo>
                <a:cubicBezTo>
                  <a:pt x="762267" y="409500"/>
                  <a:pt x="743954" y="421144"/>
                  <a:pt x="726136" y="419410"/>
                </a:cubicBezTo>
                <a:cubicBezTo>
                  <a:pt x="714752" y="418419"/>
                  <a:pt x="704606" y="416189"/>
                  <a:pt x="693717" y="419410"/>
                </a:cubicBezTo>
                <a:cubicBezTo>
                  <a:pt x="691490" y="420153"/>
                  <a:pt x="695697" y="424612"/>
                  <a:pt x="693717" y="426346"/>
                </a:cubicBezTo>
                <a:cubicBezTo>
                  <a:pt x="682581" y="435264"/>
                  <a:pt x="667237" y="426346"/>
                  <a:pt x="652884" y="426346"/>
                </a:cubicBezTo>
                <a:cubicBezTo>
                  <a:pt x="645707" y="426346"/>
                  <a:pt x="638778" y="426594"/>
                  <a:pt x="632592" y="422878"/>
                </a:cubicBezTo>
                <a:cubicBezTo>
                  <a:pt x="630364" y="421639"/>
                  <a:pt x="637788" y="417923"/>
                  <a:pt x="636056" y="416189"/>
                </a:cubicBezTo>
                <a:cubicBezTo>
                  <a:pt x="630859" y="410987"/>
                  <a:pt x="623188" y="421639"/>
                  <a:pt x="615763" y="422878"/>
                </a:cubicBezTo>
                <a:cubicBezTo>
                  <a:pt x="612051" y="423621"/>
                  <a:pt x="609081" y="420896"/>
                  <a:pt x="605617" y="419410"/>
                </a:cubicBezTo>
                <a:cubicBezTo>
                  <a:pt x="604132" y="418666"/>
                  <a:pt x="610567" y="416685"/>
                  <a:pt x="609081" y="415942"/>
                </a:cubicBezTo>
                <a:cubicBezTo>
                  <a:pt x="595718" y="409253"/>
                  <a:pt x="581364" y="413959"/>
                  <a:pt x="566516" y="412473"/>
                </a:cubicBezTo>
                <a:cubicBezTo>
                  <a:pt x="534592" y="409253"/>
                  <a:pt x="506875" y="409005"/>
                  <a:pt x="474704" y="409005"/>
                </a:cubicBezTo>
                <a:cubicBezTo>
                  <a:pt x="344781" y="409005"/>
                  <a:pt x="233171" y="409748"/>
                  <a:pt x="103991" y="422630"/>
                </a:cubicBezTo>
                <a:cubicBezTo>
                  <a:pt x="98546" y="423126"/>
                  <a:pt x="83698" y="421639"/>
                  <a:pt x="88647" y="419162"/>
                </a:cubicBezTo>
                <a:cubicBezTo>
                  <a:pt x="101021" y="412969"/>
                  <a:pt x="114879" y="417428"/>
                  <a:pt x="127747" y="412226"/>
                </a:cubicBezTo>
                <a:cubicBezTo>
                  <a:pt x="133192" y="409996"/>
                  <a:pt x="135667" y="403803"/>
                  <a:pt x="141359" y="402068"/>
                </a:cubicBezTo>
                <a:cubicBezTo>
                  <a:pt x="169571" y="392655"/>
                  <a:pt x="196792" y="398353"/>
                  <a:pt x="226489" y="395132"/>
                </a:cubicBezTo>
                <a:cubicBezTo>
                  <a:pt x="378685" y="379773"/>
                  <a:pt x="510587" y="391664"/>
                  <a:pt x="663525" y="391664"/>
                </a:cubicBezTo>
                <a:cubicBezTo>
                  <a:pt x="711783" y="391664"/>
                  <a:pt x="847645" y="401573"/>
                  <a:pt x="801368" y="388195"/>
                </a:cubicBezTo>
                <a:cubicBezTo>
                  <a:pt x="763505" y="377295"/>
                  <a:pt x="728116" y="392159"/>
                  <a:pt x="689015" y="388195"/>
                </a:cubicBezTo>
                <a:cubicBezTo>
                  <a:pt x="574683" y="376800"/>
                  <a:pt x="475694" y="383736"/>
                  <a:pt x="360867" y="378039"/>
                </a:cubicBezTo>
                <a:cubicBezTo>
                  <a:pt x="354432" y="377791"/>
                  <a:pt x="339337" y="375809"/>
                  <a:pt x="343791" y="371350"/>
                </a:cubicBezTo>
                <a:cubicBezTo>
                  <a:pt x="352700" y="362432"/>
                  <a:pt x="367054" y="371350"/>
                  <a:pt x="379427" y="371350"/>
                </a:cubicBezTo>
                <a:cubicBezTo>
                  <a:pt x="560329" y="371350"/>
                  <a:pt x="715742" y="386462"/>
                  <a:pt x="896397" y="378039"/>
                </a:cubicBezTo>
                <a:cubicBezTo>
                  <a:pt x="1035477" y="371597"/>
                  <a:pt x="1155006" y="374570"/>
                  <a:pt x="1294332" y="374570"/>
                </a:cubicBezTo>
                <a:cubicBezTo>
                  <a:pt x="1320565" y="374570"/>
                  <a:pt x="1343332" y="372836"/>
                  <a:pt x="1369070" y="367881"/>
                </a:cubicBezTo>
                <a:cubicBezTo>
                  <a:pt x="1413367" y="358963"/>
                  <a:pt x="1453210" y="368872"/>
                  <a:pt x="1498250" y="364413"/>
                </a:cubicBezTo>
                <a:cubicBezTo>
                  <a:pt x="1593527" y="354999"/>
                  <a:pt x="1676430" y="365900"/>
                  <a:pt x="1771954" y="360945"/>
                </a:cubicBezTo>
                <a:cubicBezTo>
                  <a:pt x="1917469" y="353761"/>
                  <a:pt x="2042937" y="371102"/>
                  <a:pt x="2188450" y="364413"/>
                </a:cubicBezTo>
                <a:cubicBezTo>
                  <a:pt x="2384944" y="355495"/>
                  <a:pt x="2553967" y="353266"/>
                  <a:pt x="2749718" y="333695"/>
                </a:cubicBezTo>
                <a:cubicBezTo>
                  <a:pt x="2780652" y="330722"/>
                  <a:pt x="2807626" y="329483"/>
                  <a:pt x="2838066" y="323537"/>
                </a:cubicBezTo>
                <a:cubicBezTo>
                  <a:pt x="2893747" y="312390"/>
                  <a:pt x="2944479" y="320317"/>
                  <a:pt x="2999665" y="306444"/>
                </a:cubicBezTo>
                <a:cubicBezTo>
                  <a:pt x="3013771" y="302976"/>
                  <a:pt x="3025402" y="298269"/>
                  <a:pt x="3038766" y="292819"/>
                </a:cubicBezTo>
                <a:cubicBezTo>
                  <a:pt x="3045200" y="290341"/>
                  <a:pt x="3051882" y="287369"/>
                  <a:pt x="3054109" y="280928"/>
                </a:cubicBezTo>
                <a:cubicBezTo>
                  <a:pt x="3056831" y="273000"/>
                  <a:pt x="3055594" y="263339"/>
                  <a:pt x="3062771" y="258880"/>
                </a:cubicBezTo>
                <a:cubicBezTo>
                  <a:pt x="3071432" y="253429"/>
                  <a:pt x="3086528" y="251943"/>
                  <a:pt x="3086528" y="241786"/>
                </a:cubicBezTo>
                <a:cubicBezTo>
                  <a:pt x="3086528" y="224445"/>
                  <a:pt x="3065988" y="215774"/>
                  <a:pt x="3061038" y="199176"/>
                </a:cubicBezTo>
                <a:cubicBezTo>
                  <a:pt x="3053119" y="172669"/>
                  <a:pt x="3064256" y="144923"/>
                  <a:pt x="3050892" y="120893"/>
                </a:cubicBezTo>
                <a:cubicBezTo>
                  <a:pt x="3045200" y="110736"/>
                  <a:pt x="3041983" y="101074"/>
                  <a:pt x="3037281" y="90174"/>
                </a:cubicBezTo>
                <a:cubicBezTo>
                  <a:pt x="3028619" y="70603"/>
                  <a:pt x="3008822" y="58712"/>
                  <a:pt x="2988034" y="54501"/>
                </a:cubicBezTo>
                <a:cubicBezTo>
                  <a:pt x="2978630" y="52519"/>
                  <a:pt x="2971701" y="47069"/>
                  <a:pt x="2964276" y="40876"/>
                </a:cubicBezTo>
                <a:cubicBezTo>
                  <a:pt x="2957100" y="35178"/>
                  <a:pt x="2949181" y="33196"/>
                  <a:pt x="2940520" y="30718"/>
                </a:cubicBezTo>
                <a:cubicBezTo>
                  <a:pt x="2918247" y="24030"/>
                  <a:pt x="2900429" y="13625"/>
                  <a:pt x="2877661" y="10157"/>
                </a:cubicBezTo>
                <a:cubicBezTo>
                  <a:pt x="2836828" y="3964"/>
                  <a:pt x="2801440" y="0"/>
                  <a:pt x="2760359" y="0"/>
                </a:cubicBezTo>
                <a:cubicBezTo>
                  <a:pt x="2603709" y="0"/>
                  <a:pt x="2469827" y="20314"/>
                  <a:pt x="2313177" y="20314"/>
                </a:cubicBezTo>
                <a:cubicBezTo>
                  <a:pt x="2290409" y="20314"/>
                  <a:pt x="2271106" y="15855"/>
                  <a:pt x="2248587" y="16846"/>
                </a:cubicBezTo>
                <a:cubicBezTo>
                  <a:pt x="2090946" y="24773"/>
                  <a:pt x="1955579" y="20562"/>
                  <a:pt x="1797939" y="13377"/>
                </a:cubicBezTo>
                <a:cubicBezTo>
                  <a:pt x="1744485" y="10900"/>
                  <a:pt x="1698455" y="7432"/>
                  <a:pt x="1644753" y="9909"/>
                </a:cubicBezTo>
                <a:cubicBezTo>
                  <a:pt x="1478947" y="17589"/>
                  <a:pt x="1336403" y="9909"/>
                  <a:pt x="1170349" y="9909"/>
                </a:cubicBezTo>
                <a:cubicBezTo>
                  <a:pt x="961483" y="9909"/>
                  <a:pt x="782065" y="19323"/>
                  <a:pt x="573446" y="9909"/>
                </a:cubicBezTo>
                <a:cubicBezTo>
                  <a:pt x="406154" y="2478"/>
                  <a:pt x="261383" y="0"/>
                  <a:pt x="94339" y="16846"/>
                </a:cubicBezTo>
                <a:cubicBezTo>
                  <a:pt x="70582" y="19323"/>
                  <a:pt x="43112" y="23039"/>
                  <a:pt x="31481" y="44096"/>
                </a:cubicBezTo>
                <a:cubicBezTo>
                  <a:pt x="9951" y="82990"/>
                  <a:pt x="12921" y="124609"/>
                  <a:pt x="4259" y="168210"/>
                </a:cubicBezTo>
                <a:cubicBezTo>
                  <a:pt x="-4155" y="209829"/>
                  <a:pt x="547" y="248475"/>
                  <a:pt x="12673" y="289103"/>
                </a:cubicBezTo>
                <a:cubicBezTo>
                  <a:pt x="22077" y="320565"/>
                  <a:pt x="2279" y="352274"/>
                  <a:pt x="14405" y="382746"/>
                </a:cubicBezTo>
                <a:cubicBezTo>
                  <a:pt x="17128" y="389929"/>
                  <a:pt x="23809" y="395132"/>
                  <a:pt x="31481" y="396371"/>
                </a:cubicBezTo>
                <a:cubicBezTo>
                  <a:pt x="34451" y="396866"/>
                  <a:pt x="36925" y="397857"/>
                  <a:pt x="39895" y="398105"/>
                </a:cubicBezTo>
                <a:cubicBezTo>
                  <a:pt x="47567" y="398848"/>
                  <a:pt x="54991" y="394637"/>
                  <a:pt x="61920" y="398105"/>
                </a:cubicBezTo>
                <a:cubicBezTo>
                  <a:pt x="64147" y="399096"/>
                  <a:pt x="59940" y="403555"/>
                  <a:pt x="61920" y="404794"/>
                </a:cubicBezTo>
                <a:cubicBezTo>
                  <a:pt x="65137" y="407023"/>
                  <a:pt x="74046" y="406527"/>
                  <a:pt x="72066" y="409996"/>
                </a:cubicBezTo>
                <a:cubicBezTo>
                  <a:pt x="68354" y="416437"/>
                  <a:pt x="57961" y="412721"/>
                  <a:pt x="51774" y="416932"/>
                </a:cubicBezTo>
                <a:cubicBezTo>
                  <a:pt x="44349" y="421887"/>
                  <a:pt x="83450" y="421392"/>
                  <a:pt x="75531" y="425355"/>
                </a:cubicBezTo>
                <a:cubicBezTo>
                  <a:pt x="60930" y="432540"/>
                  <a:pt x="22325" y="427089"/>
                  <a:pt x="31233" y="440715"/>
                </a:cubicBezTo>
                <a:cubicBezTo>
                  <a:pt x="33214" y="443439"/>
                  <a:pt x="39647" y="444679"/>
                  <a:pt x="37915" y="447651"/>
                </a:cubicBezTo>
                <a:cubicBezTo>
                  <a:pt x="34203" y="454340"/>
                  <a:pt x="17128" y="457560"/>
                  <a:pt x="22572" y="463010"/>
                </a:cubicBezTo>
                <a:cubicBezTo>
                  <a:pt x="31233" y="471681"/>
                  <a:pt x="45092" y="468460"/>
                  <a:pt x="56476" y="473168"/>
                </a:cubicBezTo>
                <a:cubicBezTo>
                  <a:pt x="79491" y="482334"/>
                  <a:pt x="101516" y="489270"/>
                  <a:pt x="126263" y="486793"/>
                </a:cubicBezTo>
                <a:lnTo>
                  <a:pt x="126263" y="486793"/>
                </a:lnTo>
                <a:close/>
                <a:moveTo>
                  <a:pt x="598440" y="419410"/>
                </a:moveTo>
                <a:cubicBezTo>
                  <a:pt x="604627" y="425851"/>
                  <a:pt x="564536" y="422135"/>
                  <a:pt x="572950" y="419410"/>
                </a:cubicBezTo>
                <a:cubicBezTo>
                  <a:pt x="581364" y="416437"/>
                  <a:pt x="592253" y="412969"/>
                  <a:pt x="598440" y="419410"/>
                </a:cubicBezTo>
                <a:lnTo>
                  <a:pt x="598440" y="419410"/>
                </a:lnTo>
                <a:close/>
                <a:moveTo>
                  <a:pt x="1669749" y="494225"/>
                </a:moveTo>
                <a:cubicBezTo>
                  <a:pt x="1671481" y="492490"/>
                  <a:pt x="1662819" y="494225"/>
                  <a:pt x="1662819" y="494225"/>
                </a:cubicBezTo>
                <a:cubicBezTo>
                  <a:pt x="1662819" y="494225"/>
                  <a:pt x="1668016" y="495959"/>
                  <a:pt x="1669749" y="494225"/>
                </a:cubicBezTo>
                <a:lnTo>
                  <a:pt x="1669749" y="494225"/>
                </a:lnTo>
                <a:close/>
                <a:moveTo>
                  <a:pt x="1683360" y="494225"/>
                </a:moveTo>
                <a:cubicBezTo>
                  <a:pt x="1685092" y="492490"/>
                  <a:pt x="1676678" y="494225"/>
                  <a:pt x="1676678" y="494225"/>
                </a:cubicBezTo>
                <a:cubicBezTo>
                  <a:pt x="1676678" y="494225"/>
                  <a:pt x="1681874" y="495959"/>
                  <a:pt x="1683360" y="494225"/>
                </a:cubicBezTo>
                <a:lnTo>
                  <a:pt x="1683360" y="494225"/>
                </a:lnTo>
                <a:close/>
                <a:moveTo>
                  <a:pt x="2554215" y="494225"/>
                </a:moveTo>
                <a:cubicBezTo>
                  <a:pt x="2556690" y="491747"/>
                  <a:pt x="2541099" y="492243"/>
                  <a:pt x="2544069" y="494225"/>
                </a:cubicBezTo>
                <a:cubicBezTo>
                  <a:pt x="2547038" y="496206"/>
                  <a:pt x="2551740" y="496702"/>
                  <a:pt x="2554215" y="494225"/>
                </a:cubicBezTo>
                <a:lnTo>
                  <a:pt x="2554215" y="494225"/>
                </a:lnTo>
                <a:close/>
                <a:moveTo>
                  <a:pt x="1469296" y="497693"/>
                </a:moveTo>
                <a:cubicBezTo>
                  <a:pt x="1471771" y="495216"/>
                  <a:pt x="1456180" y="495711"/>
                  <a:pt x="1459149" y="497693"/>
                </a:cubicBezTo>
                <a:cubicBezTo>
                  <a:pt x="1462119" y="499675"/>
                  <a:pt x="1466821" y="500170"/>
                  <a:pt x="1469296" y="497693"/>
                </a:cubicBezTo>
                <a:lnTo>
                  <a:pt x="1469296" y="497693"/>
                </a:lnTo>
                <a:close/>
                <a:moveTo>
                  <a:pt x="1482907" y="497693"/>
                </a:moveTo>
                <a:cubicBezTo>
                  <a:pt x="1484639" y="495959"/>
                  <a:pt x="1475977" y="497693"/>
                  <a:pt x="1475977" y="497693"/>
                </a:cubicBezTo>
                <a:cubicBezTo>
                  <a:pt x="1475977" y="497693"/>
                  <a:pt x="1481175" y="499427"/>
                  <a:pt x="1482907" y="497693"/>
                </a:cubicBezTo>
                <a:lnTo>
                  <a:pt x="1482907" y="497693"/>
                </a:lnTo>
                <a:close/>
                <a:moveTo>
                  <a:pt x="1588330" y="497693"/>
                </a:moveTo>
                <a:cubicBezTo>
                  <a:pt x="1601446" y="484563"/>
                  <a:pt x="1553931" y="492243"/>
                  <a:pt x="1535618" y="494225"/>
                </a:cubicBezTo>
                <a:cubicBezTo>
                  <a:pt x="1531411" y="494720"/>
                  <a:pt x="1519780" y="495711"/>
                  <a:pt x="1523740" y="497693"/>
                </a:cubicBezTo>
                <a:cubicBezTo>
                  <a:pt x="1539578" y="505620"/>
                  <a:pt x="1556901" y="499675"/>
                  <a:pt x="1574719" y="497693"/>
                </a:cubicBezTo>
                <a:cubicBezTo>
                  <a:pt x="1579421" y="497197"/>
                  <a:pt x="1584865" y="501161"/>
                  <a:pt x="1588330" y="497693"/>
                </a:cubicBezTo>
                <a:lnTo>
                  <a:pt x="1588330" y="497693"/>
                </a:lnTo>
                <a:close/>
                <a:moveTo>
                  <a:pt x="1649456" y="497693"/>
                </a:moveTo>
                <a:cubicBezTo>
                  <a:pt x="1651930" y="495959"/>
                  <a:pt x="1647228" y="491747"/>
                  <a:pt x="1644259" y="491004"/>
                </a:cubicBezTo>
                <a:cubicBezTo>
                  <a:pt x="1631638" y="486793"/>
                  <a:pt x="1595754" y="490261"/>
                  <a:pt x="1606890" y="497693"/>
                </a:cubicBezTo>
                <a:cubicBezTo>
                  <a:pt x="1617284" y="504629"/>
                  <a:pt x="1630648" y="501161"/>
                  <a:pt x="1642527" y="497693"/>
                </a:cubicBezTo>
                <a:cubicBezTo>
                  <a:pt x="1644753" y="496949"/>
                  <a:pt x="1647476" y="498932"/>
                  <a:pt x="1649456" y="497693"/>
                </a:cubicBezTo>
                <a:lnTo>
                  <a:pt x="1649456" y="497693"/>
                </a:lnTo>
                <a:close/>
                <a:moveTo>
                  <a:pt x="1448756" y="501161"/>
                </a:moveTo>
                <a:cubicBezTo>
                  <a:pt x="1451230" y="499427"/>
                  <a:pt x="1446528" y="495216"/>
                  <a:pt x="1443559" y="494225"/>
                </a:cubicBezTo>
                <a:cubicBezTo>
                  <a:pt x="1425988" y="488279"/>
                  <a:pt x="1408417" y="490013"/>
                  <a:pt x="1390847" y="495959"/>
                </a:cubicBezTo>
                <a:cubicBezTo>
                  <a:pt x="1387877" y="496949"/>
                  <a:pt x="1380948" y="494968"/>
                  <a:pt x="1382433" y="497693"/>
                </a:cubicBezTo>
                <a:cubicBezTo>
                  <a:pt x="1389610" y="512061"/>
                  <a:pt x="1412130" y="501161"/>
                  <a:pt x="1428463" y="501161"/>
                </a:cubicBezTo>
                <a:cubicBezTo>
                  <a:pt x="1435640" y="501161"/>
                  <a:pt x="1442816" y="505125"/>
                  <a:pt x="1448756" y="501161"/>
                </a:cubicBezTo>
                <a:lnTo>
                  <a:pt x="1448756" y="501161"/>
                </a:lnTo>
                <a:close/>
                <a:moveTo>
                  <a:pt x="2094906" y="501161"/>
                </a:moveTo>
                <a:cubicBezTo>
                  <a:pt x="2104558" y="491500"/>
                  <a:pt x="2042689" y="496702"/>
                  <a:pt x="2055805" y="501161"/>
                </a:cubicBezTo>
                <a:cubicBezTo>
                  <a:pt x="2057043" y="501657"/>
                  <a:pt x="2058280" y="501905"/>
                  <a:pt x="2059270" y="502152"/>
                </a:cubicBezTo>
                <a:cubicBezTo>
                  <a:pt x="2052093" y="501657"/>
                  <a:pt x="2043927" y="501657"/>
                  <a:pt x="2038730" y="501161"/>
                </a:cubicBezTo>
                <a:cubicBezTo>
                  <a:pt x="2031800" y="500418"/>
                  <a:pt x="2014230" y="504134"/>
                  <a:pt x="2019922" y="507850"/>
                </a:cubicBezTo>
                <a:cubicBezTo>
                  <a:pt x="2030811" y="515282"/>
                  <a:pt x="2044174" y="509832"/>
                  <a:pt x="2057290" y="511318"/>
                </a:cubicBezTo>
                <a:cubicBezTo>
                  <a:pt x="2063230" y="511814"/>
                  <a:pt x="2070901" y="516273"/>
                  <a:pt x="2074366" y="511318"/>
                </a:cubicBezTo>
                <a:cubicBezTo>
                  <a:pt x="2076346" y="508098"/>
                  <a:pt x="2075356" y="506116"/>
                  <a:pt x="2072633" y="504629"/>
                </a:cubicBezTo>
                <a:cubicBezTo>
                  <a:pt x="2079563" y="505125"/>
                  <a:pt x="2086492" y="504134"/>
                  <a:pt x="2093174" y="500913"/>
                </a:cubicBezTo>
                <a:cubicBezTo>
                  <a:pt x="2093669" y="500666"/>
                  <a:pt x="2094411" y="501409"/>
                  <a:pt x="2094906" y="500913"/>
                </a:cubicBezTo>
                <a:lnTo>
                  <a:pt x="2094906" y="500913"/>
                </a:lnTo>
                <a:close/>
                <a:moveTo>
                  <a:pt x="2111982" y="501161"/>
                </a:moveTo>
                <a:cubicBezTo>
                  <a:pt x="2113714" y="499427"/>
                  <a:pt x="2105052" y="501161"/>
                  <a:pt x="2105052" y="501161"/>
                </a:cubicBezTo>
                <a:cubicBezTo>
                  <a:pt x="2105052" y="501161"/>
                  <a:pt x="2110249" y="502895"/>
                  <a:pt x="2111982" y="501161"/>
                </a:cubicBezTo>
                <a:lnTo>
                  <a:pt x="2111982" y="501161"/>
                </a:lnTo>
                <a:close/>
                <a:moveTo>
                  <a:pt x="2465619" y="501161"/>
                </a:moveTo>
                <a:cubicBezTo>
                  <a:pt x="2470817" y="500666"/>
                  <a:pt x="2483933" y="496702"/>
                  <a:pt x="2479231" y="494225"/>
                </a:cubicBezTo>
                <a:cubicBezTo>
                  <a:pt x="2468094" y="488527"/>
                  <a:pt x="2455226" y="489518"/>
                  <a:pt x="2443595" y="494225"/>
                </a:cubicBezTo>
                <a:cubicBezTo>
                  <a:pt x="2441368" y="495216"/>
                  <a:pt x="2436665" y="497445"/>
                  <a:pt x="2438645" y="499427"/>
                </a:cubicBezTo>
                <a:cubicBezTo>
                  <a:pt x="2443595" y="504382"/>
                  <a:pt x="2452009" y="500170"/>
                  <a:pt x="2458938" y="499427"/>
                </a:cubicBezTo>
                <a:cubicBezTo>
                  <a:pt x="2461412" y="499427"/>
                  <a:pt x="2463393" y="501409"/>
                  <a:pt x="2465867" y="501161"/>
                </a:cubicBezTo>
                <a:lnTo>
                  <a:pt x="2465867" y="501161"/>
                </a:lnTo>
                <a:close/>
                <a:moveTo>
                  <a:pt x="1734339" y="504629"/>
                </a:moveTo>
                <a:cubicBezTo>
                  <a:pt x="1739288" y="499675"/>
                  <a:pt x="1722460" y="496206"/>
                  <a:pt x="1715531" y="497941"/>
                </a:cubicBezTo>
                <a:cubicBezTo>
                  <a:pt x="1713304" y="498436"/>
                  <a:pt x="1713304" y="503638"/>
                  <a:pt x="1715531" y="504629"/>
                </a:cubicBezTo>
                <a:cubicBezTo>
                  <a:pt x="1721470" y="507602"/>
                  <a:pt x="1729637" y="509336"/>
                  <a:pt x="1734339" y="504629"/>
                </a:cubicBezTo>
                <a:lnTo>
                  <a:pt x="1734339" y="504629"/>
                </a:lnTo>
                <a:close/>
                <a:moveTo>
                  <a:pt x="1754631" y="504629"/>
                </a:moveTo>
                <a:cubicBezTo>
                  <a:pt x="1758344" y="500913"/>
                  <a:pt x="1737061" y="499922"/>
                  <a:pt x="1739288" y="504629"/>
                </a:cubicBezTo>
                <a:cubicBezTo>
                  <a:pt x="1741763" y="509336"/>
                  <a:pt x="1750672" y="508345"/>
                  <a:pt x="1754631" y="504629"/>
                </a:cubicBezTo>
                <a:lnTo>
                  <a:pt x="1754631" y="504629"/>
                </a:lnTo>
                <a:close/>
                <a:moveTo>
                  <a:pt x="1819222" y="504629"/>
                </a:moveTo>
                <a:cubicBezTo>
                  <a:pt x="1822934" y="500913"/>
                  <a:pt x="1801404" y="499922"/>
                  <a:pt x="1803878" y="504629"/>
                </a:cubicBezTo>
                <a:cubicBezTo>
                  <a:pt x="1806353" y="509336"/>
                  <a:pt x="1815262" y="508345"/>
                  <a:pt x="1819222" y="504629"/>
                </a:cubicBezTo>
                <a:lnTo>
                  <a:pt x="1819222" y="504629"/>
                </a:lnTo>
                <a:close/>
                <a:moveTo>
                  <a:pt x="2397317" y="504629"/>
                </a:moveTo>
                <a:cubicBezTo>
                  <a:pt x="2400535" y="503886"/>
                  <a:pt x="2407216" y="499427"/>
                  <a:pt x="2403999" y="497941"/>
                </a:cubicBezTo>
                <a:cubicBezTo>
                  <a:pt x="2392863" y="492243"/>
                  <a:pt x="2357722" y="494473"/>
                  <a:pt x="2368363" y="501409"/>
                </a:cubicBezTo>
                <a:cubicBezTo>
                  <a:pt x="2376777" y="507107"/>
                  <a:pt x="2387419" y="506859"/>
                  <a:pt x="2397317" y="504877"/>
                </a:cubicBezTo>
                <a:lnTo>
                  <a:pt x="2397317" y="504877"/>
                </a:lnTo>
                <a:close/>
                <a:moveTo>
                  <a:pt x="1063936" y="508098"/>
                </a:moveTo>
                <a:cubicBezTo>
                  <a:pt x="1068638" y="506364"/>
                  <a:pt x="1058491" y="499675"/>
                  <a:pt x="1053789" y="497941"/>
                </a:cubicBezTo>
                <a:cubicBezTo>
                  <a:pt x="1035724" y="491500"/>
                  <a:pt x="1017906" y="493729"/>
                  <a:pt x="999346" y="497941"/>
                </a:cubicBezTo>
                <a:cubicBezTo>
                  <a:pt x="994644" y="498932"/>
                  <a:pt x="984497" y="500913"/>
                  <a:pt x="987467" y="504877"/>
                </a:cubicBezTo>
                <a:cubicBezTo>
                  <a:pt x="995386" y="514787"/>
                  <a:pt x="1010730" y="502152"/>
                  <a:pt x="1023103" y="501409"/>
                </a:cubicBezTo>
                <a:cubicBezTo>
                  <a:pt x="1035724" y="500666"/>
                  <a:pt x="1046365" y="506859"/>
                  <a:pt x="1058739" y="504877"/>
                </a:cubicBezTo>
                <a:cubicBezTo>
                  <a:pt x="1060966" y="504629"/>
                  <a:pt x="1061709" y="509088"/>
                  <a:pt x="1063936" y="508345"/>
                </a:cubicBezTo>
                <a:lnTo>
                  <a:pt x="1063936" y="508345"/>
                </a:lnTo>
                <a:close/>
                <a:moveTo>
                  <a:pt x="1135456" y="511566"/>
                </a:moveTo>
                <a:cubicBezTo>
                  <a:pt x="1140157" y="504629"/>
                  <a:pt x="1105759" y="503886"/>
                  <a:pt x="1111698" y="509832"/>
                </a:cubicBezTo>
                <a:cubicBezTo>
                  <a:pt x="1117142" y="515282"/>
                  <a:pt x="1127536" y="516273"/>
                  <a:pt x="1133723" y="511566"/>
                </a:cubicBezTo>
                <a:cubicBezTo>
                  <a:pt x="1134218" y="511318"/>
                  <a:pt x="1134961" y="512061"/>
                  <a:pt x="1135456" y="511566"/>
                </a:cubicBezTo>
                <a:lnTo>
                  <a:pt x="1135456" y="511566"/>
                </a:lnTo>
                <a:close/>
                <a:moveTo>
                  <a:pt x="1169359" y="511566"/>
                </a:moveTo>
                <a:cubicBezTo>
                  <a:pt x="1171587" y="510575"/>
                  <a:pt x="1167380" y="506116"/>
                  <a:pt x="1169359" y="504629"/>
                </a:cubicBezTo>
                <a:cubicBezTo>
                  <a:pt x="1170596" y="503638"/>
                  <a:pt x="1164162" y="501161"/>
                  <a:pt x="1165894" y="501161"/>
                </a:cubicBezTo>
                <a:cubicBezTo>
                  <a:pt x="1175546" y="501161"/>
                  <a:pt x="1183465" y="505125"/>
                  <a:pt x="1193117" y="504629"/>
                </a:cubicBezTo>
                <a:cubicBezTo>
                  <a:pt x="1227020" y="502648"/>
                  <a:pt x="1256222" y="497941"/>
                  <a:pt x="1290125" y="501161"/>
                </a:cubicBezTo>
                <a:cubicBezTo>
                  <a:pt x="1306211" y="502648"/>
                  <a:pt x="1320070" y="501161"/>
                  <a:pt x="1336156" y="501161"/>
                </a:cubicBezTo>
                <a:cubicBezTo>
                  <a:pt x="1343580" y="501161"/>
                  <a:pt x="1362883" y="498436"/>
                  <a:pt x="1356449" y="494225"/>
                </a:cubicBezTo>
                <a:cubicBezTo>
                  <a:pt x="1343085" y="485307"/>
                  <a:pt x="1326504" y="494225"/>
                  <a:pt x="1310418" y="494225"/>
                </a:cubicBezTo>
                <a:cubicBezTo>
                  <a:pt x="1256222" y="494225"/>
                  <a:pt x="1209202" y="486297"/>
                  <a:pt x="1155748" y="494225"/>
                </a:cubicBezTo>
                <a:cubicBezTo>
                  <a:pt x="1149066" y="495216"/>
                  <a:pt x="1132733" y="499675"/>
                  <a:pt x="1138673" y="502895"/>
                </a:cubicBezTo>
                <a:cubicBezTo>
                  <a:pt x="1143870" y="505620"/>
                  <a:pt x="1149809" y="503391"/>
                  <a:pt x="1155748" y="504629"/>
                </a:cubicBezTo>
                <a:cubicBezTo>
                  <a:pt x="1160945" y="505868"/>
                  <a:pt x="1164657" y="513795"/>
                  <a:pt x="1169359" y="511566"/>
                </a:cubicBezTo>
                <a:lnTo>
                  <a:pt x="1169359" y="511566"/>
                </a:lnTo>
                <a:close/>
                <a:moveTo>
                  <a:pt x="1475482" y="511566"/>
                </a:moveTo>
                <a:cubicBezTo>
                  <a:pt x="1477957" y="510823"/>
                  <a:pt x="1480680" y="506611"/>
                  <a:pt x="1478947" y="504629"/>
                </a:cubicBezTo>
                <a:cubicBezTo>
                  <a:pt x="1474245" y="499922"/>
                  <a:pt x="1456675" y="502400"/>
                  <a:pt x="1460139" y="508098"/>
                </a:cubicBezTo>
                <a:cubicBezTo>
                  <a:pt x="1463109" y="512804"/>
                  <a:pt x="1470286" y="513052"/>
                  <a:pt x="1475482" y="511566"/>
                </a:cubicBezTo>
                <a:lnTo>
                  <a:pt x="1475482" y="511566"/>
                </a:lnTo>
                <a:close/>
                <a:moveTo>
                  <a:pt x="1563830" y="511566"/>
                </a:moveTo>
                <a:cubicBezTo>
                  <a:pt x="1566552" y="511071"/>
                  <a:pt x="1568780" y="506859"/>
                  <a:pt x="1567295" y="504629"/>
                </a:cubicBezTo>
                <a:cubicBezTo>
                  <a:pt x="1563583" y="499922"/>
                  <a:pt x="1547002" y="502895"/>
                  <a:pt x="1550219" y="508098"/>
                </a:cubicBezTo>
                <a:cubicBezTo>
                  <a:pt x="1552941" y="512309"/>
                  <a:pt x="1559128" y="512557"/>
                  <a:pt x="1563830" y="511566"/>
                </a:cubicBezTo>
                <a:lnTo>
                  <a:pt x="1563830" y="511566"/>
                </a:lnTo>
                <a:close/>
                <a:moveTo>
                  <a:pt x="1679400" y="511566"/>
                </a:moveTo>
                <a:cubicBezTo>
                  <a:pt x="1686824" y="510080"/>
                  <a:pt x="1704890" y="504629"/>
                  <a:pt x="1698208" y="501409"/>
                </a:cubicBezTo>
                <a:cubicBezTo>
                  <a:pt x="1681627" y="493233"/>
                  <a:pt x="1664056" y="501409"/>
                  <a:pt x="1645496" y="501409"/>
                </a:cubicBezTo>
                <a:cubicBezTo>
                  <a:pt x="1638567" y="501409"/>
                  <a:pt x="1621986" y="503143"/>
                  <a:pt x="1626688" y="508098"/>
                </a:cubicBezTo>
                <a:cubicBezTo>
                  <a:pt x="1634607" y="516025"/>
                  <a:pt x="1647723" y="508593"/>
                  <a:pt x="1659107" y="509832"/>
                </a:cubicBezTo>
                <a:cubicBezTo>
                  <a:pt x="1666284" y="510575"/>
                  <a:pt x="1672471" y="513052"/>
                  <a:pt x="1679400" y="511566"/>
                </a:cubicBezTo>
                <a:lnTo>
                  <a:pt x="1679400" y="511566"/>
                </a:lnTo>
                <a:close/>
                <a:moveTo>
                  <a:pt x="114879" y="525191"/>
                </a:moveTo>
                <a:cubicBezTo>
                  <a:pt x="118839" y="527173"/>
                  <a:pt x="128985" y="520236"/>
                  <a:pt x="125026" y="518255"/>
                </a:cubicBezTo>
                <a:cubicBezTo>
                  <a:pt x="121313" y="516273"/>
                  <a:pt x="110919" y="523209"/>
                  <a:pt x="114879" y="525191"/>
                </a:cubicBezTo>
                <a:lnTo>
                  <a:pt x="114879" y="525191"/>
                </a:lnTo>
                <a:close/>
              </a:path>
            </a:pathLst>
          </a:custGeom>
          <a:gradFill flip="none" rotWithShape="1">
            <a:gsLst>
              <a:gs pos="0">
                <a:srgbClr val="E8E8E8">
                  <a:alpha val="60000"/>
                </a:srgbClr>
              </a:gs>
              <a:gs pos="100000">
                <a:srgbClr val="E8E8E8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Text 5"/>
          <p:cNvSpPr/>
          <p:nvPr/>
        </p:nvSpPr>
        <p:spPr>
          <a:xfrm>
            <a:off x="838200" y="4654992"/>
            <a:ext cx="3086528" cy="52519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8" name="Image 0" descr="https://kimi-img.moonshot.cn/pub/slides/slides_tmpl/image/25-09-05-16:17:36-d2t9p85nfo2stf9djafg.png"/>
          <p:cNvPicPr>
            <a:picLocks noChangeAspect="1"/>
          </p:cNvPicPr>
          <p:nvPr/>
        </p:nvPicPr>
        <p:blipFill>
          <a:blip r:embed="rId4">
            <a:alphaModFix amt="24000"/>
          </a:blip>
          <a:srcRect/>
          <a:stretch/>
        </p:blipFill>
        <p:spPr>
          <a:xfrm>
            <a:off x="3734171" y="1733027"/>
            <a:ext cx="7861300" cy="2910016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10005271" y="1596502"/>
            <a:ext cx="1111041" cy="1111041"/>
          </a:xfrm>
          <a:prstGeom prst="ellipse">
            <a:avLst/>
          </a:prstGeom>
          <a:gradFill flip="none" rotWithShape="1">
            <a:gsLst>
              <a:gs pos="0">
                <a:srgbClr val="E11E09"/>
              </a:gs>
              <a:gs pos="100000">
                <a:srgbClr val="E11E09">
                  <a:alpha val="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7"/>
          <p:cNvSpPr/>
          <p:nvPr/>
        </p:nvSpPr>
        <p:spPr>
          <a:xfrm>
            <a:off x="10005271" y="1596502"/>
            <a:ext cx="1111041" cy="111104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1" name="Image 1" descr="https://kimi-img.moonshot.cn/pub/slides/slides_tmpl/image/25-09-05-16:17:36-d2t9p85nfo2stf9djaf0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772534" y="2185965"/>
            <a:ext cx="892287" cy="565953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856992" y="905536"/>
            <a:ext cx="187062" cy="0"/>
          </a:xfrm>
          <a:prstGeom prst="line">
            <a:avLst/>
          </a:prstGeom>
          <a:noFill/>
          <a:ln w="19050">
            <a:solidFill>
              <a:srgbClr val="333333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9"/>
          <p:cNvSpPr/>
          <p:nvPr/>
        </p:nvSpPr>
        <p:spPr>
          <a:xfrm>
            <a:off x="856992" y="958746"/>
            <a:ext cx="187062" cy="0"/>
          </a:xfrm>
          <a:prstGeom prst="line">
            <a:avLst/>
          </a:prstGeom>
          <a:noFill/>
          <a:ln w="19050">
            <a:solidFill>
              <a:srgbClr val="333333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Shape 10"/>
          <p:cNvSpPr/>
          <p:nvPr/>
        </p:nvSpPr>
        <p:spPr>
          <a:xfrm>
            <a:off x="856992" y="1011955"/>
            <a:ext cx="187062" cy="0"/>
          </a:xfrm>
          <a:prstGeom prst="line">
            <a:avLst/>
          </a:prstGeom>
          <a:noFill/>
          <a:ln w="19050">
            <a:solidFill>
              <a:srgbClr val="333333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5" name="Image 2" descr="https://kimi-img.moonshot.cn/pub/slides/slides_tmpl/image/25-09-05-16:17:37-d2t9p8dnfo2stf9djahg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191250" y="1141796"/>
            <a:ext cx="6000750" cy="5214554"/>
          </a:xfrm>
          <a:prstGeom prst="rect">
            <a:avLst/>
          </a:prstGeom>
        </p:spPr>
      </p:pic>
      <p:pic>
        <p:nvPicPr>
          <p:cNvPr id="16" name="Image 3" descr="https://kimi-img.moonshot.cn/pub/slides/slides_tmpl/image/25-09-05-16:17:37-d2t9p8dnfo2stf9djai0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Shap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3"/>
          <p:cNvSpPr/>
          <p:nvPr/>
        </p:nvSpPr>
        <p:spPr>
          <a:xfrm>
            <a:off x="0" y="0"/>
            <a:ext cx="12192000" cy="6604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4"/>
          <p:cNvSpPr/>
          <p:nvPr/>
        </p:nvSpPr>
        <p:spPr>
          <a:xfrm>
            <a:off x="0" y="0"/>
            <a:ext cx="12192000" cy="6604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4" descr="https://kimi-img.moonshot.cn/pub/slides/slides_tmpl/image/25-09-05-16:17:37-d2t9p8dnfo2stf9djagg.png"/>
          <p:cNvPicPr>
            <a:picLocks noChangeAspect="1"/>
          </p:cNvPicPr>
          <p:nvPr/>
        </p:nvPicPr>
        <p:blipFill>
          <a:blip r:embed="rId8">
            <a:alphaModFix amt="18000"/>
          </a:blip>
          <a:srcRect l="-5447" b="27386"/>
          <a:stretch/>
        </p:blipFill>
        <p:spPr>
          <a:xfrm>
            <a:off x="0" y="3496130"/>
            <a:ext cx="12192000" cy="3107870"/>
          </a:xfrm>
          <a:prstGeom prst="rect">
            <a:avLst/>
          </a:prstGeom>
        </p:spPr>
      </p:pic>
      <p:sp>
        <p:nvSpPr>
          <p:cNvPr id="22" name="Shape 15"/>
          <p:cNvSpPr/>
          <p:nvPr/>
        </p:nvSpPr>
        <p:spPr>
          <a:xfrm>
            <a:off x="11165151" y="784991"/>
            <a:ext cx="187062" cy="0"/>
          </a:xfrm>
          <a:prstGeom prst="line">
            <a:avLst/>
          </a:prstGeom>
          <a:noFill/>
          <a:ln w="19050">
            <a:solidFill>
              <a:srgbClr val="333333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Shape 16"/>
          <p:cNvSpPr/>
          <p:nvPr/>
        </p:nvSpPr>
        <p:spPr>
          <a:xfrm>
            <a:off x="11165151" y="838200"/>
            <a:ext cx="187062" cy="0"/>
          </a:xfrm>
          <a:prstGeom prst="line">
            <a:avLst/>
          </a:prstGeom>
          <a:noFill/>
          <a:ln w="19050">
            <a:solidFill>
              <a:srgbClr val="333333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17"/>
          <p:cNvSpPr/>
          <p:nvPr/>
        </p:nvSpPr>
        <p:spPr>
          <a:xfrm>
            <a:off x="11165151" y="891410"/>
            <a:ext cx="187062" cy="0"/>
          </a:xfrm>
          <a:prstGeom prst="line">
            <a:avLst/>
          </a:prstGeom>
          <a:noFill/>
          <a:ln w="19050">
            <a:solidFill>
              <a:srgbClr val="333333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" name="Shape 18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E11E09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 19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7" name="Image 5" descr="https://kimi-img.moonshot.cn/pub/slides/slides_tmpl/image/25-09-05-16:17:37-d2t9p8dnfo2stf9djag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1100455" y="811530"/>
            <a:ext cx="4448810" cy="366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汇报日期：2025/12/05</a:t>
            </a:r>
            <a:endParaRPr lang="en-US" sz="1600" dirty="0"/>
          </a:p>
        </p:txBody>
      </p:sp>
      <p:sp>
        <p:nvSpPr>
          <p:cNvPr id="29" name="Text 21"/>
          <p:cNvSpPr/>
          <p:nvPr/>
        </p:nvSpPr>
        <p:spPr>
          <a:xfrm>
            <a:off x="1100455" y="1976120"/>
            <a:ext cx="6323965" cy="22212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800" dirty="0">
                <a:solidFill>
                  <a:srgbClr val="1B1B1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唐诗大数据解码：从精标样本到全景演化</a:t>
            </a:r>
            <a:endParaRPr lang="en-US" sz="1600" dirty="0"/>
          </a:p>
        </p:txBody>
      </p:sp>
      <p:sp>
        <p:nvSpPr>
          <p:cNvPr id="30" name="Shape 22"/>
          <p:cNvSpPr/>
          <p:nvPr/>
        </p:nvSpPr>
        <p:spPr>
          <a:xfrm>
            <a:off x="1100455" y="4635925"/>
            <a:ext cx="2880000" cy="504000"/>
          </a:xfrm>
          <a:custGeom>
            <a:avLst/>
            <a:gdLst/>
            <a:ahLst/>
            <a:cxnLst/>
            <a:rect l="l" t="t" r="r" b="b"/>
            <a:pathLst>
              <a:path w="2880000" h="504000">
                <a:moveTo>
                  <a:pt x="0" y="0"/>
                </a:moveTo>
                <a:lnTo>
                  <a:pt x="2880000" y="0"/>
                </a:lnTo>
                <a:lnTo>
                  <a:pt x="2880000" y="504000"/>
                </a:lnTo>
                <a:lnTo>
                  <a:pt x="0" y="50400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3"/>
          <p:cNvSpPr/>
          <p:nvPr/>
        </p:nvSpPr>
        <p:spPr>
          <a:xfrm>
            <a:off x="1100455" y="4635925"/>
            <a:ext cx="2880000" cy="504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r>
              <a:rPr lang="zh-CN" altLang="en-US" sz="18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制作人，</a:t>
            </a:r>
            <a:r>
              <a:rPr lang="en-US" sz="18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汇报人：</a:t>
            </a:r>
            <a:r>
              <a:rPr lang="zh-CN" altLang="en-US" sz="18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元佳苗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80E032-E176-BD23-8333-0524C5266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6:17:41-d2t9p9dnfo2stf9djaqg.jpg">
            <a:extLst>
              <a:ext uri="{FF2B5EF4-FFF2-40B4-BE49-F238E27FC236}">
                <a16:creationId xmlns:a16="http://schemas.microsoft.com/office/drawing/2014/main" id="{C1603373-80A2-F3D9-608B-1CCD127D1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058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6:17:38-d2t9p8lnfo2stf9djalg.jpg">
            <a:extLst>
              <a:ext uri="{FF2B5EF4-FFF2-40B4-BE49-F238E27FC236}">
                <a16:creationId xmlns:a16="http://schemas.microsoft.com/office/drawing/2014/main" id="{5EFF6C9C-AE55-1A2E-EC08-BF169C8A1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245975" cy="68580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85C0AA26-47DA-26B4-91FB-5107A27C0EFC}"/>
              </a:ext>
            </a:extLst>
          </p:cNvPr>
          <p:cNvSpPr/>
          <p:nvPr/>
        </p:nvSpPr>
        <p:spPr>
          <a:xfrm>
            <a:off x="970280" y="631687"/>
            <a:ext cx="4585694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2E2E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规模落差揭示的隐藏偏差</a:t>
            </a:r>
            <a:endParaRPr lang="en-US" sz="16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2A0DFF2D-1637-2B0B-C76A-5A55A12F3639}"/>
              </a:ext>
            </a:extLst>
          </p:cNvPr>
          <p:cNvSpPr/>
          <p:nvPr/>
        </p:nvSpPr>
        <p:spPr>
          <a:xfrm>
            <a:off x="756645" y="1306989"/>
            <a:ext cx="4394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C49A6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精标样本 (366首)</a:t>
            </a:r>
            <a:endParaRPr lang="en-US" sz="1600" dirty="0"/>
          </a:p>
        </p:txBody>
      </p:sp>
      <p:sp>
        <p:nvSpPr>
          <p:cNvPr id="10" name="Shape 6">
            <a:extLst>
              <a:ext uri="{FF2B5EF4-FFF2-40B4-BE49-F238E27FC236}">
                <a16:creationId xmlns:a16="http://schemas.microsoft.com/office/drawing/2014/main" id="{14605961-5B27-D29E-610D-DAFAC1025789}"/>
              </a:ext>
            </a:extLst>
          </p:cNvPr>
          <p:cNvSpPr/>
          <p:nvPr/>
        </p:nvSpPr>
        <p:spPr>
          <a:xfrm rot="5400000">
            <a:off x="5867400" y="3124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598408" y="179308"/>
                </a:moveTo>
                <a:lnTo>
                  <a:pt x="484108" y="293608"/>
                </a:lnTo>
                <a:cubicBezTo>
                  <a:pt x="473154" y="304562"/>
                  <a:pt x="456843" y="307777"/>
                  <a:pt x="442555" y="301823"/>
                </a:cubicBezTo>
                <a:cubicBezTo>
                  <a:pt x="428268" y="295870"/>
                  <a:pt x="419100" y="282059"/>
                  <a:pt x="419100" y="266700"/>
                </a:cubicBezTo>
                <a:lnTo>
                  <a:pt x="419100" y="190500"/>
                </a:lnTo>
                <a:lnTo>
                  <a:pt x="38100" y="190500"/>
                </a:lnTo>
                <a:cubicBezTo>
                  <a:pt x="17026" y="190500"/>
                  <a:pt x="0" y="173474"/>
                  <a:pt x="0" y="152400"/>
                </a:cubicBezTo>
                <a:cubicBezTo>
                  <a:pt x="0" y="131326"/>
                  <a:pt x="17026" y="114300"/>
                  <a:pt x="38100" y="114300"/>
                </a:cubicBezTo>
                <a:lnTo>
                  <a:pt x="419100" y="114300"/>
                </a:lnTo>
                <a:lnTo>
                  <a:pt x="419100" y="38100"/>
                </a:lnTo>
                <a:cubicBezTo>
                  <a:pt x="419100" y="22741"/>
                  <a:pt x="428387" y="8811"/>
                  <a:pt x="442674" y="2857"/>
                </a:cubicBezTo>
                <a:cubicBezTo>
                  <a:pt x="456962" y="-3096"/>
                  <a:pt x="473273" y="238"/>
                  <a:pt x="484227" y="11073"/>
                </a:cubicBezTo>
                <a:lnTo>
                  <a:pt x="598527" y="125373"/>
                </a:lnTo>
                <a:cubicBezTo>
                  <a:pt x="613410" y="140256"/>
                  <a:pt x="613410" y="164425"/>
                  <a:pt x="598527" y="179308"/>
                </a:cubicBezTo>
                <a:close/>
                <a:moveTo>
                  <a:pt x="125373" y="598408"/>
                </a:moveTo>
                <a:lnTo>
                  <a:pt x="11073" y="484108"/>
                </a:lnTo>
                <a:cubicBezTo>
                  <a:pt x="-3810" y="469225"/>
                  <a:pt x="-3810" y="445056"/>
                  <a:pt x="11073" y="430173"/>
                </a:cubicBezTo>
                <a:lnTo>
                  <a:pt x="125373" y="315873"/>
                </a:lnTo>
                <a:cubicBezTo>
                  <a:pt x="136327" y="304919"/>
                  <a:pt x="152638" y="301704"/>
                  <a:pt x="166926" y="307658"/>
                </a:cubicBezTo>
                <a:cubicBezTo>
                  <a:pt x="181213" y="313611"/>
                  <a:pt x="190500" y="327541"/>
                  <a:pt x="190500" y="342900"/>
                </a:cubicBezTo>
                <a:lnTo>
                  <a:pt x="190500" y="419100"/>
                </a:lnTo>
                <a:lnTo>
                  <a:pt x="571500" y="419100"/>
                </a:lnTo>
                <a:cubicBezTo>
                  <a:pt x="592574" y="419100"/>
                  <a:pt x="609600" y="436126"/>
                  <a:pt x="609600" y="457200"/>
                </a:cubicBezTo>
                <a:cubicBezTo>
                  <a:pt x="609600" y="478274"/>
                  <a:pt x="592574" y="495300"/>
                  <a:pt x="571500" y="495300"/>
                </a:cubicBezTo>
                <a:lnTo>
                  <a:pt x="190500" y="495300"/>
                </a:lnTo>
                <a:lnTo>
                  <a:pt x="190500" y="571500"/>
                </a:lnTo>
                <a:cubicBezTo>
                  <a:pt x="190500" y="586859"/>
                  <a:pt x="181213" y="600789"/>
                  <a:pt x="166926" y="606743"/>
                </a:cubicBezTo>
                <a:cubicBezTo>
                  <a:pt x="152638" y="612696"/>
                  <a:pt x="136327" y="609362"/>
                  <a:pt x="125373" y="598527"/>
                </a:cubicBezTo>
                <a:close/>
              </a:path>
            </a:pathLst>
          </a:custGeom>
          <a:solidFill>
            <a:srgbClr val="C49A6C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5F8E4372-3D1A-0C30-7EA7-EA6A07C1F177}"/>
              </a:ext>
            </a:extLst>
          </p:cNvPr>
          <p:cNvSpPr/>
          <p:nvPr/>
        </p:nvSpPr>
        <p:spPr>
          <a:xfrm>
            <a:off x="7084225" y="911087"/>
            <a:ext cx="4394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C49A6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全唐诗库 (5.4万首)</a:t>
            </a:r>
            <a:endParaRPr lang="en-US" sz="1600" dirty="0"/>
          </a:p>
        </p:txBody>
      </p:sp>
      <p:sp>
        <p:nvSpPr>
          <p:cNvPr id="18" name="Text 14">
            <a:extLst>
              <a:ext uri="{FF2B5EF4-FFF2-40B4-BE49-F238E27FC236}">
                <a16:creationId xmlns:a16="http://schemas.microsoft.com/office/drawing/2014/main" id="{EB5E6987-F45F-E72E-539A-D8F94138E0FA}"/>
              </a:ext>
            </a:extLst>
          </p:cNvPr>
          <p:cNvSpPr/>
          <p:nvPr/>
        </p:nvSpPr>
        <p:spPr>
          <a:xfrm>
            <a:off x="7408934" y="1720574"/>
            <a:ext cx="3556902" cy="50499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山水田园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时期分布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</a:t>
            </a:r>
          </a:p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未知时期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47,869 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 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(83.1%)</a:t>
            </a:r>
          </a:p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中唐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5,419 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 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(9.4%)</a:t>
            </a:r>
          </a:p>
          <a:p>
            <a:pPr algn="ctr">
              <a:lnSpc>
                <a:spcPct val="120000"/>
              </a:lnSpc>
            </a:pP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盛唐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3,029 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 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(5.3%)</a:t>
            </a:r>
          </a:p>
          <a:p>
            <a:pPr algn="ctr">
              <a:lnSpc>
                <a:spcPct val="120000"/>
              </a:lnSpc>
            </a:pP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晚唐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986 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 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(1.7%)</a:t>
            </a:r>
          </a:p>
          <a:p>
            <a:pPr algn="ctr">
              <a:lnSpc>
                <a:spcPct val="120000"/>
              </a:lnSpc>
            </a:pP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初唐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304 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 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(0.5%)</a:t>
            </a:r>
          </a:p>
          <a:p>
            <a:pPr algn="ctr">
              <a:lnSpc>
                <a:spcPct val="120000"/>
              </a:lnSpc>
            </a:pPr>
            <a:endParaRPr lang="en-US" altLang="zh-CN" sz="1600" dirty="0">
              <a:solidFill>
                <a:srgbClr val="4A4A4A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题材分布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</a:t>
            </a:r>
          </a:p>
          <a:p>
            <a:pPr algn="ctr">
              <a:lnSpc>
                <a:spcPct val="120000"/>
              </a:lnSpc>
            </a:pP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山水田园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29,675 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 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(51.5%)</a:t>
            </a:r>
          </a:p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其他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15,411 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 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(26.8%)</a:t>
            </a:r>
          </a:p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咏物抒怀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5,753 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 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(10.0%)</a:t>
            </a:r>
          </a:p>
          <a:p>
            <a:pPr algn="ctr">
              <a:lnSpc>
                <a:spcPct val="120000"/>
              </a:lnSpc>
            </a:pP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爱情闺怨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2,141 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 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(3.7%)</a:t>
            </a:r>
          </a:p>
          <a:p>
            <a:pPr algn="ctr">
              <a:lnSpc>
                <a:spcPct val="120000"/>
              </a:lnSpc>
            </a:pP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怀古咏史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1,882 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 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(3.3%)</a:t>
            </a:r>
          </a:p>
          <a:p>
            <a:pPr algn="ctr">
              <a:lnSpc>
                <a:spcPct val="120000"/>
              </a:lnSpc>
            </a:pP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边塞战争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1,346 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 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(2.3%)</a:t>
            </a:r>
          </a:p>
          <a:p>
            <a:pPr algn="ctr">
              <a:lnSpc>
                <a:spcPct val="120000"/>
              </a:lnSpc>
            </a:pP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隐逸闲适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913 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 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(1.6%)</a:t>
            </a:r>
          </a:p>
          <a:p>
            <a:pPr algn="ctr">
              <a:lnSpc>
                <a:spcPct val="120000"/>
              </a:lnSpc>
            </a:pP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送别怀人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244 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 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(0.4%)</a:t>
            </a:r>
          </a:p>
          <a:p>
            <a:pPr algn="ctr">
              <a:lnSpc>
                <a:spcPct val="120000"/>
              </a:lnSpc>
            </a:pP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政治抒怀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242 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 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(0.4%)</a:t>
            </a:r>
          </a:p>
          <a:p>
            <a:pPr algn="ctr"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EAAD453-E04E-D2AE-2563-955DC3DB54B3}"/>
              </a:ext>
            </a:extLst>
          </p:cNvPr>
          <p:cNvSpPr txBox="1"/>
          <p:nvPr/>
        </p:nvSpPr>
        <p:spPr>
          <a:xfrm>
            <a:off x="1523717" y="2113898"/>
            <a:ext cx="21807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时期分布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</a:t>
            </a:r>
          </a:p>
          <a:p>
            <a:pPr algn="ctr"/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盛唐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164 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</a:p>
          <a:p>
            <a:pPr algn="ctr"/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未知时期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105 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</a:p>
          <a:p>
            <a:pPr algn="ctr"/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中唐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44 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</a:p>
          <a:p>
            <a:pPr algn="ctr"/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晚唐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43 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</a:p>
          <a:p>
            <a:pPr algn="ctr"/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初唐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10 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  <a:endParaRPr lang="en-US" altLang="zh-CN" sz="1600" dirty="0">
              <a:solidFill>
                <a:srgbClr val="4A4A4A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algn="ctr"/>
            <a:endParaRPr lang="en-US" altLang="zh-CN" sz="1600" dirty="0">
              <a:solidFill>
                <a:srgbClr val="4A4A4A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algn="ctr"/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题材分布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</a:t>
            </a:r>
          </a:p>
          <a:p>
            <a:pPr algn="ctr"/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爱情闺怨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86 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</a:p>
          <a:p>
            <a:pPr algn="ctr"/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山水田园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75 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</a:p>
          <a:p>
            <a:pPr algn="ctr"/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怀古咏史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74 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</a:p>
          <a:p>
            <a:pPr algn="ctr"/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其他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47 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</a:p>
          <a:p>
            <a:pPr algn="ctr"/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边塞战争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31 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</a:p>
          <a:p>
            <a:pPr algn="ctr"/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送别怀人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20 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</a:p>
          <a:p>
            <a:pPr algn="ctr"/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咏物抒怀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17 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</a:p>
          <a:p>
            <a:pPr algn="ctr"/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政治抒怀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16 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</a:p>
          <a:p>
            <a:endParaRPr lang="zh-CN" altLang="en-US" sz="1600" dirty="0">
              <a:solidFill>
                <a:srgbClr val="4A4A4A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endParaRPr lang="zh-CN" altLang="en-US" sz="1600" dirty="0">
              <a:solidFill>
                <a:srgbClr val="4A4A4A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2DC5FDE-6E1D-D776-9E4C-E52AC5D40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225" y="1591120"/>
            <a:ext cx="4668560" cy="4997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7E044A8-7B46-7A32-0F28-90E87A1FBA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45" y="1859988"/>
            <a:ext cx="4580732" cy="47533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4482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381656-B14C-0E38-DC18-3268066F3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6:17:41-d2t9p9dnfo2stf9djaqg.jpg">
            <a:extLst>
              <a:ext uri="{FF2B5EF4-FFF2-40B4-BE49-F238E27FC236}">
                <a16:creationId xmlns:a16="http://schemas.microsoft.com/office/drawing/2014/main" id="{63C97209-8E6F-BE98-EC97-8382DDECF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058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6:17:38-d2t9p8lnfo2stf9djalg.jpg">
            <a:extLst>
              <a:ext uri="{FF2B5EF4-FFF2-40B4-BE49-F238E27FC236}">
                <a16:creationId xmlns:a16="http://schemas.microsoft.com/office/drawing/2014/main" id="{2AD833CD-03C3-43B7-1247-3CC3D1226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245975" cy="68580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DFC3EEB5-4F3A-520B-DD56-5010969D1760}"/>
              </a:ext>
            </a:extLst>
          </p:cNvPr>
          <p:cNvSpPr/>
          <p:nvPr/>
        </p:nvSpPr>
        <p:spPr>
          <a:xfrm>
            <a:off x="970280" y="631687"/>
            <a:ext cx="4585694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2E2E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规模落差揭示的隐藏偏差</a:t>
            </a:r>
            <a:endParaRPr lang="en-US" sz="16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AA98B62D-ECD1-1ECC-BE6F-A2AE9D3814F3}"/>
              </a:ext>
            </a:extLst>
          </p:cNvPr>
          <p:cNvSpPr/>
          <p:nvPr/>
        </p:nvSpPr>
        <p:spPr>
          <a:xfrm>
            <a:off x="527092" y="1538511"/>
            <a:ext cx="4394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C49A6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精标样本 (366首)</a:t>
            </a:r>
            <a:endParaRPr lang="en-US" sz="1600" dirty="0"/>
          </a:p>
        </p:txBody>
      </p:sp>
      <p:sp>
        <p:nvSpPr>
          <p:cNvPr id="10" name="Shape 6">
            <a:extLst>
              <a:ext uri="{FF2B5EF4-FFF2-40B4-BE49-F238E27FC236}">
                <a16:creationId xmlns:a16="http://schemas.microsoft.com/office/drawing/2014/main" id="{A0BFBAA8-050D-7098-B7D5-36E197A4A8FF}"/>
              </a:ext>
            </a:extLst>
          </p:cNvPr>
          <p:cNvSpPr/>
          <p:nvPr/>
        </p:nvSpPr>
        <p:spPr>
          <a:xfrm rot="5400000">
            <a:off x="5867400" y="3124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598408" y="179308"/>
                </a:moveTo>
                <a:lnTo>
                  <a:pt x="484108" y="293608"/>
                </a:lnTo>
                <a:cubicBezTo>
                  <a:pt x="473154" y="304562"/>
                  <a:pt x="456843" y="307777"/>
                  <a:pt x="442555" y="301823"/>
                </a:cubicBezTo>
                <a:cubicBezTo>
                  <a:pt x="428268" y="295870"/>
                  <a:pt x="419100" y="282059"/>
                  <a:pt x="419100" y="266700"/>
                </a:cubicBezTo>
                <a:lnTo>
                  <a:pt x="419100" y="190500"/>
                </a:lnTo>
                <a:lnTo>
                  <a:pt x="38100" y="190500"/>
                </a:lnTo>
                <a:cubicBezTo>
                  <a:pt x="17026" y="190500"/>
                  <a:pt x="0" y="173474"/>
                  <a:pt x="0" y="152400"/>
                </a:cubicBezTo>
                <a:cubicBezTo>
                  <a:pt x="0" y="131326"/>
                  <a:pt x="17026" y="114300"/>
                  <a:pt x="38100" y="114300"/>
                </a:cubicBezTo>
                <a:lnTo>
                  <a:pt x="419100" y="114300"/>
                </a:lnTo>
                <a:lnTo>
                  <a:pt x="419100" y="38100"/>
                </a:lnTo>
                <a:cubicBezTo>
                  <a:pt x="419100" y="22741"/>
                  <a:pt x="428387" y="8811"/>
                  <a:pt x="442674" y="2857"/>
                </a:cubicBezTo>
                <a:cubicBezTo>
                  <a:pt x="456962" y="-3096"/>
                  <a:pt x="473273" y="238"/>
                  <a:pt x="484227" y="11073"/>
                </a:cubicBezTo>
                <a:lnTo>
                  <a:pt x="598527" y="125373"/>
                </a:lnTo>
                <a:cubicBezTo>
                  <a:pt x="613410" y="140256"/>
                  <a:pt x="613410" y="164425"/>
                  <a:pt x="598527" y="179308"/>
                </a:cubicBezTo>
                <a:close/>
                <a:moveTo>
                  <a:pt x="125373" y="598408"/>
                </a:moveTo>
                <a:lnTo>
                  <a:pt x="11073" y="484108"/>
                </a:lnTo>
                <a:cubicBezTo>
                  <a:pt x="-3810" y="469225"/>
                  <a:pt x="-3810" y="445056"/>
                  <a:pt x="11073" y="430173"/>
                </a:cubicBezTo>
                <a:lnTo>
                  <a:pt x="125373" y="315873"/>
                </a:lnTo>
                <a:cubicBezTo>
                  <a:pt x="136327" y="304919"/>
                  <a:pt x="152638" y="301704"/>
                  <a:pt x="166926" y="307658"/>
                </a:cubicBezTo>
                <a:cubicBezTo>
                  <a:pt x="181213" y="313611"/>
                  <a:pt x="190500" y="327541"/>
                  <a:pt x="190500" y="342900"/>
                </a:cubicBezTo>
                <a:lnTo>
                  <a:pt x="190500" y="419100"/>
                </a:lnTo>
                <a:lnTo>
                  <a:pt x="571500" y="419100"/>
                </a:lnTo>
                <a:cubicBezTo>
                  <a:pt x="592574" y="419100"/>
                  <a:pt x="609600" y="436126"/>
                  <a:pt x="609600" y="457200"/>
                </a:cubicBezTo>
                <a:cubicBezTo>
                  <a:pt x="609600" y="478274"/>
                  <a:pt x="592574" y="495300"/>
                  <a:pt x="571500" y="495300"/>
                </a:cubicBezTo>
                <a:lnTo>
                  <a:pt x="190500" y="495300"/>
                </a:lnTo>
                <a:lnTo>
                  <a:pt x="190500" y="571500"/>
                </a:lnTo>
                <a:cubicBezTo>
                  <a:pt x="190500" y="586859"/>
                  <a:pt x="181213" y="600789"/>
                  <a:pt x="166926" y="606743"/>
                </a:cubicBezTo>
                <a:cubicBezTo>
                  <a:pt x="152638" y="612696"/>
                  <a:pt x="136327" y="609362"/>
                  <a:pt x="125373" y="598527"/>
                </a:cubicBezTo>
                <a:close/>
              </a:path>
            </a:pathLst>
          </a:custGeom>
          <a:solidFill>
            <a:srgbClr val="C49A6C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05708A22-963D-CE1A-65DA-D6025FB4E2E7}"/>
              </a:ext>
            </a:extLst>
          </p:cNvPr>
          <p:cNvSpPr/>
          <p:nvPr/>
        </p:nvSpPr>
        <p:spPr>
          <a:xfrm>
            <a:off x="6940421" y="1439039"/>
            <a:ext cx="4394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C49A6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全唐诗库 (5.4万首)</a:t>
            </a:r>
            <a:endParaRPr lang="en-US" sz="1600" dirty="0"/>
          </a:p>
        </p:txBody>
      </p:sp>
      <p:sp>
        <p:nvSpPr>
          <p:cNvPr id="18" name="Text 14">
            <a:extLst>
              <a:ext uri="{FF2B5EF4-FFF2-40B4-BE49-F238E27FC236}">
                <a16:creationId xmlns:a16="http://schemas.microsoft.com/office/drawing/2014/main" id="{01D3C432-75F0-4AEE-CBFD-E4A0B252DDAA}"/>
              </a:ext>
            </a:extLst>
          </p:cNvPr>
          <p:cNvSpPr/>
          <p:nvPr/>
        </p:nvSpPr>
        <p:spPr>
          <a:xfrm>
            <a:off x="7359070" y="1616839"/>
            <a:ext cx="3556902" cy="46566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altLang="zh-CN" sz="1600" dirty="0">
              <a:solidFill>
                <a:srgbClr val="4A4A4A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题材分布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</a:t>
            </a:r>
          </a:p>
          <a:p>
            <a:pPr algn="ctr">
              <a:lnSpc>
                <a:spcPct val="120000"/>
              </a:lnSpc>
            </a:pPr>
            <a:r>
              <a:rPr lang="en-US" altLang="zh-CN" sz="20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</a:t>
            </a:r>
            <a:r>
              <a:rPr lang="zh-CN" altLang="en-US" sz="20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山水田园</a:t>
            </a:r>
            <a:r>
              <a:rPr lang="en-US" altLang="zh-CN" sz="20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29,675 </a:t>
            </a:r>
            <a:r>
              <a:rPr lang="zh-CN" altLang="en-US" sz="20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 </a:t>
            </a:r>
            <a:r>
              <a:rPr lang="en-US" altLang="zh-CN" sz="20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(51.5%)</a:t>
            </a:r>
          </a:p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其他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15,411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  <a:endParaRPr lang="en-US" altLang="zh-CN" sz="2000" dirty="0">
              <a:solidFill>
                <a:srgbClr val="4A4A4A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咏物抒怀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5,753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  <a:endParaRPr lang="en-US" altLang="zh-CN" sz="2000" dirty="0">
              <a:solidFill>
                <a:srgbClr val="4A4A4A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algn="ctr">
              <a:lnSpc>
                <a:spcPct val="120000"/>
              </a:lnSpc>
            </a:pP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爱情闺怨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2,141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  <a:endParaRPr lang="en-US" altLang="zh-CN" sz="2000" dirty="0">
              <a:solidFill>
                <a:srgbClr val="4A4A4A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algn="ctr">
              <a:lnSpc>
                <a:spcPct val="120000"/>
              </a:lnSpc>
            </a:pP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怀古咏史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1,882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 </a:t>
            </a:r>
            <a:endParaRPr lang="en-US" altLang="zh-CN" sz="2000" dirty="0">
              <a:solidFill>
                <a:srgbClr val="4A4A4A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边塞战争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1,346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 </a:t>
            </a:r>
            <a:endParaRPr lang="en-US" altLang="zh-CN" sz="2000" dirty="0">
              <a:solidFill>
                <a:srgbClr val="4A4A4A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隐逸闲适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913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  <a:endParaRPr lang="en-US" altLang="zh-CN" sz="2000" dirty="0">
              <a:solidFill>
                <a:srgbClr val="4A4A4A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algn="ctr">
              <a:lnSpc>
                <a:spcPct val="120000"/>
              </a:lnSpc>
            </a:pP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送别怀人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244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  <a:endParaRPr lang="en-US" altLang="zh-CN" sz="2000" dirty="0">
              <a:solidFill>
                <a:srgbClr val="4A4A4A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algn="ctr">
              <a:lnSpc>
                <a:spcPct val="120000"/>
              </a:lnSpc>
            </a:pP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政治抒怀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242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  <a:endParaRPr lang="en-US" altLang="zh-CN" sz="2000" dirty="0">
              <a:solidFill>
                <a:srgbClr val="4A4A4A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algn="ctr"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4DFF3BB-94C1-4455-B7B8-01EA5DBF802E}"/>
              </a:ext>
            </a:extLst>
          </p:cNvPr>
          <p:cNvSpPr txBox="1"/>
          <p:nvPr/>
        </p:nvSpPr>
        <p:spPr>
          <a:xfrm>
            <a:off x="1025404" y="2113896"/>
            <a:ext cx="3397575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2000" dirty="0">
              <a:solidFill>
                <a:srgbClr val="4A4A4A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algn="ctr"/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题材分布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</a:t>
            </a:r>
          </a:p>
          <a:p>
            <a:pPr algn="ctr"/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</a:t>
            </a:r>
            <a:r>
              <a:rPr lang="zh-CN" altLang="en-US" sz="20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爱情闺怨</a:t>
            </a:r>
            <a:r>
              <a:rPr lang="en-US" altLang="zh-CN" sz="20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86 </a:t>
            </a:r>
            <a:r>
              <a:rPr lang="zh-CN" altLang="en-US" sz="20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首（</a:t>
            </a:r>
            <a:r>
              <a:rPr lang="en-US" altLang="zh-CN" sz="20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23.5%</a:t>
            </a:r>
            <a:r>
              <a:rPr lang="zh-CN" altLang="en-US" sz="20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）</a:t>
            </a:r>
          </a:p>
          <a:p>
            <a:pPr algn="ctr"/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山水田园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75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</a:p>
          <a:p>
            <a:pPr algn="ctr"/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怀古咏史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74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</a:p>
          <a:p>
            <a:pPr algn="ctr"/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其他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47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</a:p>
          <a:p>
            <a:pPr algn="ctr"/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边塞战争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31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</a:p>
          <a:p>
            <a:pPr algn="ctr"/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送别怀人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20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</a:p>
          <a:p>
            <a:pPr algn="ctr"/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咏物抒怀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17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</a:p>
          <a:p>
            <a:pPr algn="ctr"/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政治抒怀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16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</a:p>
          <a:p>
            <a:endParaRPr lang="zh-CN" altLang="en-US" sz="1600" dirty="0">
              <a:solidFill>
                <a:srgbClr val="4A4A4A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endParaRPr lang="zh-CN" altLang="en-US" sz="1600" dirty="0">
              <a:solidFill>
                <a:srgbClr val="4A4A4A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92325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909A60-E1FC-0BB3-4A7D-E455345C8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6:17:41-d2t9p9dnfo2stf9djaqg.jpg">
            <a:extLst>
              <a:ext uri="{FF2B5EF4-FFF2-40B4-BE49-F238E27FC236}">
                <a16:creationId xmlns:a16="http://schemas.microsoft.com/office/drawing/2014/main" id="{185B26FC-E7E3-8AC5-FD26-10C1576D1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058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6:17:38-d2t9p8lnfo2stf9djalg.jpg">
            <a:extLst>
              <a:ext uri="{FF2B5EF4-FFF2-40B4-BE49-F238E27FC236}">
                <a16:creationId xmlns:a16="http://schemas.microsoft.com/office/drawing/2014/main" id="{148BE09A-063C-C322-3BAE-6934DC8C3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245975" cy="68580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4611B9C7-5DD6-03E8-7F1B-4FA9A01D5D97}"/>
              </a:ext>
            </a:extLst>
          </p:cNvPr>
          <p:cNvSpPr/>
          <p:nvPr/>
        </p:nvSpPr>
        <p:spPr>
          <a:xfrm>
            <a:off x="970280" y="631687"/>
            <a:ext cx="4585694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2E2E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规模落差揭示的隐藏偏差</a:t>
            </a:r>
            <a:endParaRPr lang="en-US" sz="16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ABD05EF5-0B31-F41C-9A9A-DFD0FF1C1FA3}"/>
              </a:ext>
            </a:extLst>
          </p:cNvPr>
          <p:cNvSpPr/>
          <p:nvPr/>
        </p:nvSpPr>
        <p:spPr>
          <a:xfrm>
            <a:off x="736600" y="1502051"/>
            <a:ext cx="4394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C49A6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精标样本 (366首)</a:t>
            </a:r>
            <a:endParaRPr lang="en-US" sz="1600" dirty="0"/>
          </a:p>
        </p:txBody>
      </p:sp>
      <p:sp>
        <p:nvSpPr>
          <p:cNvPr id="10" name="Shape 6">
            <a:extLst>
              <a:ext uri="{FF2B5EF4-FFF2-40B4-BE49-F238E27FC236}">
                <a16:creationId xmlns:a16="http://schemas.microsoft.com/office/drawing/2014/main" id="{CEE79A4F-879A-4363-DC01-99B8A874E6E2}"/>
              </a:ext>
            </a:extLst>
          </p:cNvPr>
          <p:cNvSpPr/>
          <p:nvPr/>
        </p:nvSpPr>
        <p:spPr>
          <a:xfrm rot="5400000">
            <a:off x="5867400" y="3124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598408" y="179308"/>
                </a:moveTo>
                <a:lnTo>
                  <a:pt x="484108" y="293608"/>
                </a:lnTo>
                <a:cubicBezTo>
                  <a:pt x="473154" y="304562"/>
                  <a:pt x="456843" y="307777"/>
                  <a:pt x="442555" y="301823"/>
                </a:cubicBezTo>
                <a:cubicBezTo>
                  <a:pt x="428268" y="295870"/>
                  <a:pt x="419100" y="282059"/>
                  <a:pt x="419100" y="266700"/>
                </a:cubicBezTo>
                <a:lnTo>
                  <a:pt x="419100" y="190500"/>
                </a:lnTo>
                <a:lnTo>
                  <a:pt x="38100" y="190500"/>
                </a:lnTo>
                <a:cubicBezTo>
                  <a:pt x="17026" y="190500"/>
                  <a:pt x="0" y="173474"/>
                  <a:pt x="0" y="152400"/>
                </a:cubicBezTo>
                <a:cubicBezTo>
                  <a:pt x="0" y="131326"/>
                  <a:pt x="17026" y="114300"/>
                  <a:pt x="38100" y="114300"/>
                </a:cubicBezTo>
                <a:lnTo>
                  <a:pt x="419100" y="114300"/>
                </a:lnTo>
                <a:lnTo>
                  <a:pt x="419100" y="38100"/>
                </a:lnTo>
                <a:cubicBezTo>
                  <a:pt x="419100" y="22741"/>
                  <a:pt x="428387" y="8811"/>
                  <a:pt x="442674" y="2857"/>
                </a:cubicBezTo>
                <a:cubicBezTo>
                  <a:pt x="456962" y="-3096"/>
                  <a:pt x="473273" y="238"/>
                  <a:pt x="484227" y="11073"/>
                </a:cubicBezTo>
                <a:lnTo>
                  <a:pt x="598527" y="125373"/>
                </a:lnTo>
                <a:cubicBezTo>
                  <a:pt x="613410" y="140256"/>
                  <a:pt x="613410" y="164425"/>
                  <a:pt x="598527" y="179308"/>
                </a:cubicBezTo>
                <a:close/>
                <a:moveTo>
                  <a:pt x="125373" y="598408"/>
                </a:moveTo>
                <a:lnTo>
                  <a:pt x="11073" y="484108"/>
                </a:lnTo>
                <a:cubicBezTo>
                  <a:pt x="-3810" y="469225"/>
                  <a:pt x="-3810" y="445056"/>
                  <a:pt x="11073" y="430173"/>
                </a:cubicBezTo>
                <a:lnTo>
                  <a:pt x="125373" y="315873"/>
                </a:lnTo>
                <a:cubicBezTo>
                  <a:pt x="136327" y="304919"/>
                  <a:pt x="152638" y="301704"/>
                  <a:pt x="166926" y="307658"/>
                </a:cubicBezTo>
                <a:cubicBezTo>
                  <a:pt x="181213" y="313611"/>
                  <a:pt x="190500" y="327541"/>
                  <a:pt x="190500" y="342900"/>
                </a:cubicBezTo>
                <a:lnTo>
                  <a:pt x="190500" y="419100"/>
                </a:lnTo>
                <a:lnTo>
                  <a:pt x="571500" y="419100"/>
                </a:lnTo>
                <a:cubicBezTo>
                  <a:pt x="592574" y="419100"/>
                  <a:pt x="609600" y="436126"/>
                  <a:pt x="609600" y="457200"/>
                </a:cubicBezTo>
                <a:cubicBezTo>
                  <a:pt x="609600" y="478274"/>
                  <a:pt x="592574" y="495300"/>
                  <a:pt x="571500" y="495300"/>
                </a:cubicBezTo>
                <a:lnTo>
                  <a:pt x="190500" y="495300"/>
                </a:lnTo>
                <a:lnTo>
                  <a:pt x="190500" y="571500"/>
                </a:lnTo>
                <a:cubicBezTo>
                  <a:pt x="190500" y="586859"/>
                  <a:pt x="181213" y="600789"/>
                  <a:pt x="166926" y="606743"/>
                </a:cubicBezTo>
                <a:cubicBezTo>
                  <a:pt x="152638" y="612696"/>
                  <a:pt x="136327" y="609362"/>
                  <a:pt x="125373" y="598527"/>
                </a:cubicBezTo>
                <a:close/>
              </a:path>
            </a:pathLst>
          </a:custGeom>
          <a:solidFill>
            <a:srgbClr val="C49A6C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6D49D504-0735-F620-F242-A6FC013A8ED1}"/>
              </a:ext>
            </a:extLst>
          </p:cNvPr>
          <p:cNvSpPr/>
          <p:nvPr/>
        </p:nvSpPr>
        <p:spPr>
          <a:xfrm>
            <a:off x="7024903" y="1502051"/>
            <a:ext cx="4394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C49A6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全唐诗库 (5.4万首)</a:t>
            </a:r>
            <a:endParaRPr lang="en-US" sz="1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EE70D54-925B-85D1-8CE8-DE565D0A1D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45" y="2425065"/>
            <a:ext cx="5274310" cy="2617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62C16CE-68A8-8CF3-B82C-76545F50546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951" y="2177774"/>
            <a:ext cx="5274310" cy="3000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6560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E56351-6332-B832-4470-D25D8361B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6:17:41-d2t9p9dnfo2stf9djaqg.jpg">
            <a:extLst>
              <a:ext uri="{FF2B5EF4-FFF2-40B4-BE49-F238E27FC236}">
                <a16:creationId xmlns:a16="http://schemas.microsoft.com/office/drawing/2014/main" id="{228B4612-1B99-4548-911D-D479D1F97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058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6:17:38-d2t9p8lnfo2stf9djalg.jpg">
            <a:extLst>
              <a:ext uri="{FF2B5EF4-FFF2-40B4-BE49-F238E27FC236}">
                <a16:creationId xmlns:a16="http://schemas.microsoft.com/office/drawing/2014/main" id="{BE35EC83-D99A-7FB9-2A56-A6BA9E585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" y="0"/>
            <a:ext cx="12245975" cy="68580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C43FB72A-BE81-D272-355D-F4ABEA7B3645}"/>
              </a:ext>
            </a:extLst>
          </p:cNvPr>
          <p:cNvSpPr/>
          <p:nvPr/>
        </p:nvSpPr>
        <p:spPr>
          <a:xfrm>
            <a:off x="386080" y="555336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zh-CN" altLang="en-US" sz="3000" b="1" dirty="0">
                <a:solidFill>
                  <a:srgbClr val="2E2E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唐诗三百首各时期高频词汇分析</a:t>
            </a:r>
            <a:endParaRPr lang="en-US" sz="16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CA7239F-F0A7-52DA-4A57-C4BC978A2F7B}"/>
              </a:ext>
            </a:extLst>
          </p:cNvPr>
          <p:cNvSpPr txBox="1"/>
          <p:nvPr/>
        </p:nvSpPr>
        <p:spPr>
          <a:xfrm>
            <a:off x="550717" y="1370042"/>
            <a:ext cx="33043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【</a:t>
            </a:r>
            <a:r>
              <a:rPr lang="zh-TW" altLang="en-US" b="1" dirty="0"/>
              <a:t>初唐</a:t>
            </a:r>
            <a:r>
              <a:rPr lang="en-US" altLang="zh-TW" b="1" dirty="0"/>
              <a:t>】</a:t>
            </a:r>
            <a:r>
              <a:rPr lang="zh-TW" altLang="en-US" b="1" dirty="0"/>
              <a:t>高频词 </a:t>
            </a:r>
            <a:r>
              <a:rPr lang="en-US" altLang="zh-TW" b="1" dirty="0"/>
              <a:t>(</a:t>
            </a:r>
            <a:r>
              <a:rPr lang="zh-TW" altLang="en-US" b="1" dirty="0"/>
              <a:t>前</a:t>
            </a:r>
            <a:r>
              <a:rPr lang="en-US" altLang="zh-TW" b="1" dirty="0"/>
              <a:t>15):</a:t>
            </a:r>
          </a:p>
          <a:p>
            <a:r>
              <a:rPr lang="en-US" altLang="zh-TW" dirty="0"/>
              <a:t>   1. </a:t>
            </a:r>
            <a:r>
              <a:rPr lang="zh-TW" altLang="en-US" dirty="0"/>
              <a:t>音</a:t>
            </a:r>
            <a:r>
              <a:rPr lang="zh-CN" altLang="en-US" dirty="0"/>
              <a:t>书断</a:t>
            </a:r>
            <a:r>
              <a:rPr lang="en-US" altLang="zh-TW" dirty="0"/>
              <a:t>: 3</a:t>
            </a:r>
          </a:p>
          <a:p>
            <a:r>
              <a:rPr lang="en-US" altLang="zh-TW" dirty="0"/>
              <a:t>   2. </a:t>
            </a:r>
            <a:r>
              <a:rPr lang="zh-CN" altLang="en-US" dirty="0"/>
              <a:t>馥郁</a:t>
            </a:r>
            <a:r>
              <a:rPr lang="en-US" altLang="zh-TW" dirty="0"/>
              <a:t>: 2</a:t>
            </a:r>
          </a:p>
          <a:p>
            <a:r>
              <a:rPr lang="en-US" altLang="zh-TW" dirty="0"/>
              <a:t>   3. </a:t>
            </a:r>
            <a:r>
              <a:rPr lang="zh-TW" altLang="en-US" dirty="0"/>
              <a:t>金堂</a:t>
            </a:r>
            <a:r>
              <a:rPr lang="en-US" altLang="zh-TW" dirty="0"/>
              <a:t>: 2</a:t>
            </a:r>
          </a:p>
          <a:p>
            <a:r>
              <a:rPr lang="en-US" altLang="zh-TW" dirty="0"/>
              <a:t>   4. </a:t>
            </a:r>
            <a:r>
              <a:rPr lang="zh-TW" altLang="en-US" dirty="0"/>
              <a:t>海燕</a:t>
            </a:r>
            <a:r>
              <a:rPr lang="en-US" altLang="zh-TW" dirty="0"/>
              <a:t>: 2</a:t>
            </a:r>
          </a:p>
          <a:p>
            <a:r>
              <a:rPr lang="en-US" altLang="zh-TW" dirty="0"/>
              <a:t>   5. </a:t>
            </a:r>
            <a:r>
              <a:rPr lang="zh-TW" altLang="en-US" dirty="0"/>
              <a:t>玳瑁</a:t>
            </a:r>
            <a:r>
              <a:rPr lang="en-US" altLang="zh-TW" dirty="0"/>
              <a:t>: 2</a:t>
            </a:r>
          </a:p>
          <a:p>
            <a:r>
              <a:rPr lang="en-US" altLang="zh-TW" dirty="0"/>
              <a:t>   6. </a:t>
            </a:r>
            <a:r>
              <a:rPr lang="zh-TW" altLang="en-US" dirty="0"/>
              <a:t>九月</a:t>
            </a:r>
            <a:r>
              <a:rPr lang="en-US" altLang="zh-TW" dirty="0"/>
              <a:t>: 2</a:t>
            </a:r>
          </a:p>
          <a:p>
            <a:r>
              <a:rPr lang="en-US" altLang="zh-TW" dirty="0"/>
              <a:t>   7. </a:t>
            </a:r>
            <a:r>
              <a:rPr lang="zh-TW" altLang="en-US" dirty="0"/>
              <a:t>寒砧</a:t>
            </a:r>
            <a:r>
              <a:rPr lang="en-US" altLang="zh-TW" dirty="0"/>
              <a:t>: 2</a:t>
            </a:r>
          </a:p>
          <a:p>
            <a:r>
              <a:rPr lang="en-US" altLang="zh-TW" dirty="0"/>
              <a:t>   8. </a:t>
            </a:r>
            <a:r>
              <a:rPr lang="zh-TW" altLang="en-US" dirty="0"/>
              <a:t>十年</a:t>
            </a:r>
            <a:r>
              <a:rPr lang="en-US" altLang="zh-TW" dirty="0"/>
              <a:t>: 2</a:t>
            </a:r>
          </a:p>
          <a:p>
            <a:r>
              <a:rPr lang="en-US" altLang="zh-TW" dirty="0"/>
              <a:t>   9. </a:t>
            </a:r>
            <a:r>
              <a:rPr lang="zh-TW" altLang="en-US" dirty="0"/>
              <a:t>征戍憶</a:t>
            </a:r>
            <a:r>
              <a:rPr lang="en-US" altLang="zh-TW" dirty="0"/>
              <a:t>: 2</a:t>
            </a:r>
          </a:p>
          <a:p>
            <a:r>
              <a:rPr lang="en-US" altLang="zh-TW" dirty="0"/>
              <a:t>  10. </a:t>
            </a:r>
            <a:r>
              <a:rPr lang="zh-TW" altLang="en-US" dirty="0"/>
              <a:t>遼陽</a:t>
            </a:r>
            <a:r>
              <a:rPr lang="en-US" altLang="zh-TW" dirty="0"/>
              <a:t>: 2</a:t>
            </a:r>
          </a:p>
          <a:p>
            <a:r>
              <a:rPr lang="en-US" altLang="zh-TW" dirty="0"/>
              <a:t>  11. </a:t>
            </a:r>
            <a:r>
              <a:rPr lang="zh-TW" altLang="en-US" dirty="0"/>
              <a:t>白狼</a:t>
            </a:r>
            <a:r>
              <a:rPr lang="en-US" altLang="zh-TW" dirty="0"/>
              <a:t>: 2</a:t>
            </a:r>
          </a:p>
          <a:p>
            <a:r>
              <a:rPr lang="en-US" altLang="zh-TW" dirty="0"/>
              <a:t>  12. </a:t>
            </a:r>
            <a:r>
              <a:rPr lang="zh-TW" altLang="en-US" dirty="0"/>
              <a:t>河北</a:t>
            </a:r>
            <a:r>
              <a:rPr lang="en-US" altLang="zh-TW" dirty="0"/>
              <a:t>: 2</a:t>
            </a:r>
          </a:p>
          <a:p>
            <a:r>
              <a:rPr lang="en-US" altLang="zh-TW" dirty="0"/>
              <a:t>  13. </a:t>
            </a:r>
            <a:r>
              <a:rPr lang="zh-TW" altLang="en-US" dirty="0"/>
              <a:t>丹鳳</a:t>
            </a:r>
            <a:r>
              <a:rPr lang="en-US" altLang="zh-TW" dirty="0"/>
              <a:t>: 2</a:t>
            </a:r>
          </a:p>
          <a:p>
            <a:r>
              <a:rPr lang="en-US" altLang="zh-TW" dirty="0"/>
              <a:t>  14. </a:t>
            </a:r>
            <a:r>
              <a:rPr lang="zh-TW" altLang="en-US" dirty="0"/>
              <a:t>城南</a:t>
            </a:r>
            <a:r>
              <a:rPr lang="en-US" altLang="zh-TW" dirty="0"/>
              <a:t>: 2</a:t>
            </a:r>
          </a:p>
          <a:p>
            <a:r>
              <a:rPr lang="en-US" altLang="zh-TW" dirty="0"/>
              <a:t>  15. </a:t>
            </a:r>
            <a:r>
              <a:rPr lang="zh-TW" altLang="en-US" dirty="0"/>
              <a:t>秋夜</a:t>
            </a:r>
            <a:r>
              <a:rPr lang="en-US" altLang="zh-TW" dirty="0"/>
              <a:t>: 2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BAFCFB2-9610-0F04-793C-C4116F210AD9}"/>
              </a:ext>
            </a:extLst>
          </p:cNvPr>
          <p:cNvSpPr txBox="1"/>
          <p:nvPr/>
        </p:nvSpPr>
        <p:spPr>
          <a:xfrm>
            <a:off x="3371850" y="1370042"/>
            <a:ext cx="24938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【</a:t>
            </a:r>
            <a:r>
              <a:rPr lang="zh-TW" altLang="en-US" b="1" dirty="0"/>
              <a:t>盛唐</a:t>
            </a:r>
            <a:r>
              <a:rPr lang="en-US" altLang="zh-TW" b="1" dirty="0"/>
              <a:t>】</a:t>
            </a:r>
            <a:r>
              <a:rPr lang="zh-TW" altLang="en-US" b="1" dirty="0"/>
              <a:t>高频词 </a:t>
            </a:r>
            <a:r>
              <a:rPr lang="en-US" altLang="zh-TW" b="1" dirty="0"/>
              <a:t>(</a:t>
            </a:r>
            <a:r>
              <a:rPr lang="zh-TW" altLang="en-US" b="1" dirty="0"/>
              <a:t>前</a:t>
            </a:r>
            <a:r>
              <a:rPr lang="en-US" altLang="zh-TW" b="1" dirty="0"/>
              <a:t>15):</a:t>
            </a:r>
          </a:p>
          <a:p>
            <a:r>
              <a:rPr lang="en-US" altLang="zh-TW" dirty="0"/>
              <a:t>   1. </a:t>
            </a:r>
            <a:r>
              <a:rPr lang="zh-TW" altLang="en-US" dirty="0"/>
              <a:t>君不見</a:t>
            </a:r>
            <a:r>
              <a:rPr lang="en-US" altLang="zh-TW" dirty="0"/>
              <a:t>: 12</a:t>
            </a:r>
          </a:p>
          <a:p>
            <a:r>
              <a:rPr lang="en-US" altLang="zh-TW" dirty="0"/>
              <a:t>   2. </a:t>
            </a:r>
            <a:r>
              <a:rPr lang="zh-TW" altLang="en-US" dirty="0"/>
              <a:t>青天</a:t>
            </a:r>
            <a:r>
              <a:rPr lang="en-US" altLang="zh-TW" dirty="0"/>
              <a:t>: 12</a:t>
            </a:r>
          </a:p>
          <a:p>
            <a:r>
              <a:rPr lang="en-US" altLang="zh-TW" dirty="0"/>
              <a:t>   3. </a:t>
            </a:r>
            <a:r>
              <a:rPr lang="zh-TW" altLang="en-US" dirty="0"/>
              <a:t>古來</a:t>
            </a:r>
            <a:r>
              <a:rPr lang="en-US" altLang="zh-TW" dirty="0"/>
              <a:t>: 7</a:t>
            </a:r>
          </a:p>
          <a:p>
            <a:r>
              <a:rPr lang="en-US" altLang="zh-TW" dirty="0"/>
              <a:t>   4. </a:t>
            </a:r>
            <a:r>
              <a:rPr lang="zh-TW" altLang="en-US" dirty="0"/>
              <a:t>明月</a:t>
            </a:r>
            <a:r>
              <a:rPr lang="en-US" altLang="zh-TW" dirty="0"/>
              <a:t>: 7</a:t>
            </a:r>
          </a:p>
          <a:p>
            <a:r>
              <a:rPr lang="en-US" altLang="zh-TW" dirty="0"/>
              <a:t>   5. </a:t>
            </a:r>
            <a:r>
              <a:rPr lang="zh-TW" altLang="en-US" dirty="0"/>
              <a:t>故人</a:t>
            </a:r>
            <a:r>
              <a:rPr lang="en-US" altLang="zh-TW" dirty="0"/>
              <a:t>: 7</a:t>
            </a:r>
          </a:p>
          <a:p>
            <a:r>
              <a:rPr lang="en-US" altLang="zh-TW" dirty="0"/>
              <a:t>   6. </a:t>
            </a:r>
            <a:r>
              <a:rPr lang="zh-TW" altLang="en-US" dirty="0"/>
              <a:t>行路</a:t>
            </a:r>
            <a:r>
              <a:rPr lang="en-US" altLang="zh-TW" dirty="0"/>
              <a:t>: 7</a:t>
            </a:r>
          </a:p>
          <a:p>
            <a:r>
              <a:rPr lang="en-US" altLang="zh-TW" dirty="0"/>
              <a:t>   7. </a:t>
            </a:r>
            <a:r>
              <a:rPr lang="zh-TW" altLang="en-US" dirty="0"/>
              <a:t>春風</a:t>
            </a:r>
            <a:r>
              <a:rPr lang="en-US" altLang="zh-TW" dirty="0"/>
              <a:t>: 6</a:t>
            </a:r>
          </a:p>
          <a:p>
            <a:r>
              <a:rPr lang="en-US" altLang="zh-TW" dirty="0"/>
              <a:t>   8. </a:t>
            </a:r>
            <a:r>
              <a:rPr lang="zh-TW" altLang="en-US" dirty="0"/>
              <a:t>一夜</a:t>
            </a:r>
            <a:r>
              <a:rPr lang="en-US" altLang="zh-TW" dirty="0"/>
              <a:t>: 6</a:t>
            </a:r>
          </a:p>
          <a:p>
            <a:r>
              <a:rPr lang="en-US" altLang="zh-TW" dirty="0"/>
              <a:t>   9. </a:t>
            </a:r>
            <a:r>
              <a:rPr lang="zh-TW" altLang="en-US" dirty="0"/>
              <a:t>蜀道</a:t>
            </a:r>
            <a:r>
              <a:rPr lang="en-US" altLang="zh-TW" dirty="0"/>
              <a:t>: 6</a:t>
            </a:r>
          </a:p>
          <a:p>
            <a:r>
              <a:rPr lang="en-US" altLang="zh-TW" dirty="0"/>
              <a:t>  10. </a:t>
            </a:r>
            <a:r>
              <a:rPr lang="zh-TW" altLang="en-US" dirty="0"/>
              <a:t>之難</a:t>
            </a:r>
            <a:r>
              <a:rPr lang="en-US" altLang="zh-TW" dirty="0"/>
              <a:t>: 6</a:t>
            </a:r>
          </a:p>
          <a:p>
            <a:r>
              <a:rPr lang="en-US" altLang="zh-TW" dirty="0"/>
              <a:t>  11. </a:t>
            </a:r>
            <a:r>
              <a:rPr lang="zh-TW" altLang="en-US" dirty="0"/>
              <a:t>天地</a:t>
            </a:r>
            <a:r>
              <a:rPr lang="en-US" altLang="zh-TW" dirty="0"/>
              <a:t>: 6</a:t>
            </a:r>
          </a:p>
          <a:p>
            <a:r>
              <a:rPr lang="en-US" altLang="zh-TW" dirty="0"/>
              <a:t>  12. </a:t>
            </a:r>
            <a:r>
              <a:rPr lang="zh-TW" altLang="en-US" dirty="0"/>
              <a:t>相思</a:t>
            </a:r>
            <a:r>
              <a:rPr lang="en-US" altLang="zh-TW" dirty="0"/>
              <a:t>: 6</a:t>
            </a:r>
          </a:p>
          <a:p>
            <a:r>
              <a:rPr lang="en-US" altLang="zh-TW" dirty="0"/>
              <a:t>  13. </a:t>
            </a:r>
            <a:r>
              <a:rPr lang="zh-TW" altLang="en-US" dirty="0"/>
              <a:t>美人</a:t>
            </a:r>
            <a:r>
              <a:rPr lang="en-US" altLang="zh-TW" dirty="0"/>
              <a:t>: 6</a:t>
            </a:r>
          </a:p>
          <a:p>
            <a:r>
              <a:rPr lang="en-US" altLang="zh-TW" dirty="0"/>
              <a:t>  14. </a:t>
            </a:r>
            <a:r>
              <a:rPr lang="zh-TW" altLang="en-US" dirty="0"/>
              <a:t>衣裳</a:t>
            </a:r>
            <a:r>
              <a:rPr lang="en-US" altLang="zh-TW" dirty="0"/>
              <a:t>: 6</a:t>
            </a:r>
          </a:p>
          <a:p>
            <a:r>
              <a:rPr lang="en-US" altLang="zh-TW" dirty="0"/>
              <a:t>  15. </a:t>
            </a:r>
            <a:r>
              <a:rPr lang="zh-TW" altLang="en-US" dirty="0"/>
              <a:t>千金</a:t>
            </a:r>
            <a:r>
              <a:rPr lang="en-US" altLang="zh-TW" dirty="0"/>
              <a:t>: 5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67BA47-AE33-88AF-8BD8-8CE4EBF99DD6}"/>
              </a:ext>
            </a:extLst>
          </p:cNvPr>
          <p:cNvSpPr txBox="1"/>
          <p:nvPr/>
        </p:nvSpPr>
        <p:spPr>
          <a:xfrm>
            <a:off x="6237728" y="1370041"/>
            <a:ext cx="270295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【</a:t>
            </a:r>
            <a:r>
              <a:rPr lang="zh-TW" altLang="en-US" b="1" dirty="0"/>
              <a:t>中唐</a:t>
            </a:r>
            <a:r>
              <a:rPr lang="en-US" altLang="zh-TW" b="1" dirty="0"/>
              <a:t>】</a:t>
            </a:r>
            <a:r>
              <a:rPr lang="zh-TW" altLang="en-US" b="1" dirty="0"/>
              <a:t>高频词 </a:t>
            </a:r>
            <a:r>
              <a:rPr lang="en-US" altLang="zh-TW" b="1" dirty="0"/>
              <a:t>(</a:t>
            </a:r>
            <a:r>
              <a:rPr lang="zh-TW" altLang="en-US" b="1" dirty="0"/>
              <a:t>前</a:t>
            </a:r>
            <a:r>
              <a:rPr lang="en-US" altLang="zh-TW" b="1" dirty="0"/>
              <a:t>15):</a:t>
            </a:r>
          </a:p>
          <a:p>
            <a:r>
              <a:rPr lang="en-US" altLang="zh-TW" dirty="0"/>
              <a:t>   1. </a:t>
            </a:r>
            <a:r>
              <a:rPr lang="zh-TW" altLang="en-US" dirty="0"/>
              <a:t>君王</a:t>
            </a:r>
            <a:r>
              <a:rPr lang="en-US" altLang="zh-TW" dirty="0"/>
              <a:t>: 6</a:t>
            </a:r>
          </a:p>
          <a:p>
            <a:r>
              <a:rPr lang="en-US" altLang="zh-TW" dirty="0"/>
              <a:t>   2. </a:t>
            </a:r>
            <a:r>
              <a:rPr lang="zh-TW" altLang="en-US" dirty="0"/>
              <a:t>琵琶</a:t>
            </a:r>
            <a:r>
              <a:rPr lang="en-US" altLang="zh-TW" dirty="0"/>
              <a:t>: 6</a:t>
            </a:r>
          </a:p>
          <a:p>
            <a:r>
              <a:rPr lang="en-US" altLang="zh-TW" dirty="0"/>
              <a:t>   3. </a:t>
            </a:r>
            <a:r>
              <a:rPr lang="zh-TW" altLang="en-US" dirty="0"/>
              <a:t>如此</a:t>
            </a:r>
            <a:r>
              <a:rPr lang="en-US" altLang="zh-TW" dirty="0"/>
              <a:t>: 4</a:t>
            </a:r>
          </a:p>
          <a:p>
            <a:r>
              <a:rPr lang="en-US" altLang="zh-TW" dirty="0"/>
              <a:t>   4. </a:t>
            </a:r>
            <a:r>
              <a:rPr lang="zh-TW" altLang="en-US" dirty="0"/>
              <a:t>芙蓉</a:t>
            </a:r>
            <a:r>
              <a:rPr lang="en-US" altLang="zh-TW" dirty="0"/>
              <a:t>: 4</a:t>
            </a:r>
          </a:p>
          <a:p>
            <a:r>
              <a:rPr lang="en-US" altLang="zh-TW" dirty="0"/>
              <a:t>   5. </a:t>
            </a:r>
            <a:r>
              <a:rPr lang="zh-TW" altLang="en-US" dirty="0"/>
              <a:t>茫茫</a:t>
            </a:r>
            <a:r>
              <a:rPr lang="en-US" altLang="zh-TW" dirty="0"/>
              <a:t>: 4</a:t>
            </a:r>
          </a:p>
          <a:p>
            <a:r>
              <a:rPr lang="en-US" altLang="zh-TW" dirty="0"/>
              <a:t>   6. </a:t>
            </a:r>
            <a:r>
              <a:rPr lang="zh-TW" altLang="en-US" dirty="0"/>
              <a:t>寥落</a:t>
            </a:r>
            <a:r>
              <a:rPr lang="en-US" altLang="zh-TW" dirty="0"/>
              <a:t>: 3</a:t>
            </a:r>
          </a:p>
          <a:p>
            <a:r>
              <a:rPr lang="en-US" altLang="zh-TW" dirty="0"/>
              <a:t>   7. </a:t>
            </a:r>
            <a:r>
              <a:rPr lang="zh-TW" altLang="en-US" dirty="0"/>
              <a:t>今朝</a:t>
            </a:r>
            <a:r>
              <a:rPr lang="en-US" altLang="zh-TW" dirty="0"/>
              <a:t>: 3</a:t>
            </a:r>
          </a:p>
          <a:p>
            <a:r>
              <a:rPr lang="en-US" altLang="zh-TW" dirty="0"/>
              <a:t>   8. </a:t>
            </a:r>
            <a:r>
              <a:rPr lang="zh-TW" altLang="en-US" dirty="0"/>
              <a:t>夜深</a:t>
            </a:r>
            <a:r>
              <a:rPr lang="en-US" altLang="zh-TW" dirty="0"/>
              <a:t>: 3</a:t>
            </a:r>
          </a:p>
          <a:p>
            <a:r>
              <a:rPr lang="en-US" altLang="zh-TW" dirty="0"/>
              <a:t>   9. </a:t>
            </a:r>
            <a:r>
              <a:rPr lang="zh-TW" altLang="en-US" dirty="0"/>
              <a:t>不知</a:t>
            </a:r>
            <a:r>
              <a:rPr lang="en-US" altLang="zh-TW" dirty="0"/>
              <a:t>: 3</a:t>
            </a:r>
          </a:p>
          <a:p>
            <a:r>
              <a:rPr lang="en-US" altLang="zh-TW" dirty="0"/>
              <a:t>  10. </a:t>
            </a:r>
            <a:r>
              <a:rPr lang="zh-TW" altLang="en-US" dirty="0"/>
              <a:t>霓裳</a:t>
            </a:r>
            <a:r>
              <a:rPr lang="en-US" altLang="zh-TW" dirty="0"/>
              <a:t>: 3</a:t>
            </a:r>
          </a:p>
          <a:p>
            <a:r>
              <a:rPr lang="en-US" altLang="zh-TW" dirty="0"/>
              <a:t>  11. </a:t>
            </a:r>
            <a:r>
              <a:rPr lang="zh-TW" altLang="en-US" dirty="0"/>
              <a:t>不見</a:t>
            </a:r>
            <a:r>
              <a:rPr lang="en-US" altLang="zh-TW" dirty="0"/>
              <a:t>: 3</a:t>
            </a:r>
          </a:p>
          <a:p>
            <a:r>
              <a:rPr lang="en-US" altLang="zh-TW" dirty="0"/>
              <a:t>  12. </a:t>
            </a:r>
            <a:r>
              <a:rPr lang="zh-TW" altLang="en-US" dirty="0"/>
              <a:t>春風</a:t>
            </a:r>
            <a:r>
              <a:rPr lang="en-US" altLang="zh-TW" dirty="0"/>
              <a:t>: 3</a:t>
            </a:r>
          </a:p>
          <a:p>
            <a:r>
              <a:rPr lang="en-US" altLang="zh-TW" dirty="0"/>
              <a:t>  13. </a:t>
            </a:r>
            <a:r>
              <a:rPr lang="zh-TW" altLang="en-US" dirty="0"/>
              <a:t>梧桐</a:t>
            </a:r>
            <a:r>
              <a:rPr lang="en-US" altLang="zh-TW" dirty="0"/>
              <a:t>: 3</a:t>
            </a:r>
          </a:p>
          <a:p>
            <a:r>
              <a:rPr lang="en-US" altLang="zh-TW" dirty="0"/>
              <a:t>  14. </a:t>
            </a:r>
            <a:r>
              <a:rPr lang="zh-TW" altLang="en-US" dirty="0"/>
              <a:t>遲遲</a:t>
            </a:r>
            <a:r>
              <a:rPr lang="en-US" altLang="zh-TW" dirty="0"/>
              <a:t>: 3</a:t>
            </a:r>
          </a:p>
          <a:p>
            <a:r>
              <a:rPr lang="en-US" altLang="zh-TW" dirty="0"/>
              <a:t>  15. </a:t>
            </a:r>
            <a:r>
              <a:rPr lang="zh-TW" altLang="en-US" dirty="0"/>
              <a:t>忽聞</a:t>
            </a:r>
            <a:r>
              <a:rPr lang="en-US" altLang="zh-TW" dirty="0"/>
              <a:t>: 3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D8401C5-6B91-BC35-A349-420BB8EF9979}"/>
              </a:ext>
            </a:extLst>
          </p:cNvPr>
          <p:cNvSpPr txBox="1"/>
          <p:nvPr/>
        </p:nvSpPr>
        <p:spPr>
          <a:xfrm>
            <a:off x="9065375" y="1370042"/>
            <a:ext cx="319520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【</a:t>
            </a:r>
            <a:r>
              <a:rPr lang="zh-TW" altLang="en-US" b="1" dirty="0"/>
              <a:t>晚唐</a:t>
            </a:r>
            <a:r>
              <a:rPr lang="en-US" altLang="zh-TW" b="1" dirty="0"/>
              <a:t>】</a:t>
            </a:r>
            <a:r>
              <a:rPr lang="zh-TW" altLang="en-US" b="1" dirty="0"/>
              <a:t>高频词 </a:t>
            </a:r>
            <a:r>
              <a:rPr lang="en-US" altLang="zh-TW" b="1" dirty="0"/>
              <a:t>(</a:t>
            </a:r>
            <a:r>
              <a:rPr lang="zh-TW" altLang="en-US" b="1" dirty="0"/>
              <a:t>前</a:t>
            </a:r>
            <a:r>
              <a:rPr lang="en-US" altLang="zh-TW" b="1" dirty="0"/>
              <a:t>15):</a:t>
            </a:r>
          </a:p>
          <a:p>
            <a:r>
              <a:rPr lang="en-US" altLang="zh-TW" dirty="0"/>
              <a:t>   1. </a:t>
            </a:r>
            <a:r>
              <a:rPr lang="zh-TW" altLang="en-US" dirty="0"/>
              <a:t>東風</a:t>
            </a:r>
            <a:r>
              <a:rPr lang="en-US" altLang="zh-TW" dirty="0"/>
              <a:t>: 4</a:t>
            </a:r>
          </a:p>
          <a:p>
            <a:r>
              <a:rPr lang="en-US" altLang="zh-TW" dirty="0"/>
              <a:t>   2. </a:t>
            </a:r>
            <a:r>
              <a:rPr lang="zh-TW" altLang="en-US" dirty="0"/>
              <a:t>天子</a:t>
            </a:r>
            <a:r>
              <a:rPr lang="en-US" altLang="zh-TW" dirty="0"/>
              <a:t>: 3</a:t>
            </a:r>
          </a:p>
          <a:p>
            <a:r>
              <a:rPr lang="en-US" altLang="zh-TW" dirty="0"/>
              <a:t>   3. </a:t>
            </a:r>
            <a:r>
              <a:rPr lang="zh-TW" altLang="en-US" dirty="0"/>
              <a:t>天涯</a:t>
            </a:r>
            <a:r>
              <a:rPr lang="en-US" altLang="zh-TW" dirty="0"/>
              <a:t>: 3</a:t>
            </a:r>
          </a:p>
          <a:p>
            <a:r>
              <a:rPr lang="en-US" altLang="zh-TW" dirty="0"/>
              <a:t>   4. </a:t>
            </a:r>
            <a:r>
              <a:rPr lang="zh-TW" altLang="en-US" dirty="0"/>
              <a:t>蓬山</a:t>
            </a:r>
            <a:r>
              <a:rPr lang="en-US" altLang="zh-TW" dirty="0"/>
              <a:t>: 3</a:t>
            </a:r>
          </a:p>
          <a:p>
            <a:r>
              <a:rPr lang="en-US" altLang="zh-TW" dirty="0"/>
              <a:t>   5. </a:t>
            </a:r>
            <a:r>
              <a:rPr lang="zh-TW" altLang="en-US" dirty="0"/>
              <a:t>不成</a:t>
            </a:r>
            <a:r>
              <a:rPr lang="en-US" altLang="zh-TW" dirty="0"/>
              <a:t>: 3</a:t>
            </a:r>
          </a:p>
          <a:p>
            <a:r>
              <a:rPr lang="en-US" altLang="zh-TW" dirty="0"/>
              <a:t>   6. </a:t>
            </a:r>
            <a:r>
              <a:rPr lang="zh-TW" altLang="en-US" dirty="0"/>
              <a:t>五十</a:t>
            </a:r>
            <a:r>
              <a:rPr lang="en-US" altLang="zh-TW" dirty="0"/>
              <a:t>: 2</a:t>
            </a:r>
          </a:p>
          <a:p>
            <a:r>
              <a:rPr lang="en-US" altLang="zh-TW" dirty="0"/>
              <a:t>   7. </a:t>
            </a:r>
            <a:r>
              <a:rPr lang="zh-TW" altLang="en-US" dirty="0"/>
              <a:t>春心</a:t>
            </a:r>
            <a:r>
              <a:rPr lang="en-US" altLang="zh-TW" dirty="0"/>
              <a:t>: 2</a:t>
            </a:r>
          </a:p>
          <a:p>
            <a:r>
              <a:rPr lang="en-US" altLang="zh-TW" dirty="0"/>
              <a:t>   8. </a:t>
            </a:r>
            <a:r>
              <a:rPr lang="zh-TW" altLang="en-US" dirty="0"/>
              <a:t>只是</a:t>
            </a:r>
            <a:r>
              <a:rPr lang="en-US" altLang="zh-TW" dirty="0"/>
              <a:t>: 2</a:t>
            </a:r>
          </a:p>
          <a:p>
            <a:r>
              <a:rPr lang="en-US" altLang="zh-TW" dirty="0"/>
              <a:t>   9. </a:t>
            </a:r>
            <a:r>
              <a:rPr lang="zh-TW" altLang="en-US" dirty="0"/>
              <a:t>五更</a:t>
            </a:r>
            <a:r>
              <a:rPr lang="en-US" altLang="zh-TW" dirty="0"/>
              <a:t>: 2</a:t>
            </a:r>
          </a:p>
          <a:p>
            <a:r>
              <a:rPr lang="en-US" altLang="zh-TW" dirty="0"/>
              <a:t>  10. </a:t>
            </a:r>
            <a:r>
              <a:rPr lang="zh-TW" altLang="en-US" dirty="0"/>
              <a:t>巴山夜雨</a:t>
            </a:r>
            <a:r>
              <a:rPr lang="en-US" altLang="zh-TW" dirty="0"/>
              <a:t>: 2</a:t>
            </a:r>
          </a:p>
          <a:p>
            <a:r>
              <a:rPr lang="en-US" altLang="zh-TW" dirty="0"/>
              <a:t>  11. </a:t>
            </a:r>
            <a:r>
              <a:rPr lang="zh-TW" altLang="en-US" dirty="0"/>
              <a:t>聖相</a:t>
            </a:r>
            <a:r>
              <a:rPr lang="en-US" altLang="zh-TW" dirty="0"/>
              <a:t>: 2</a:t>
            </a:r>
          </a:p>
          <a:p>
            <a:r>
              <a:rPr lang="en-US" altLang="zh-TW" dirty="0"/>
              <a:t>  12. </a:t>
            </a:r>
            <a:r>
              <a:rPr lang="zh-TW" altLang="en-US" dirty="0"/>
              <a:t>公之</a:t>
            </a:r>
            <a:r>
              <a:rPr lang="en-US" altLang="zh-TW" dirty="0"/>
              <a:t>: 2</a:t>
            </a:r>
          </a:p>
          <a:p>
            <a:r>
              <a:rPr lang="en-US" altLang="zh-TW" dirty="0"/>
              <a:t>  13. </a:t>
            </a:r>
            <a:r>
              <a:rPr lang="zh-TW" altLang="en-US" dirty="0"/>
              <a:t>斯文</a:t>
            </a:r>
            <a:r>
              <a:rPr lang="en-US" altLang="zh-TW" dirty="0"/>
              <a:t>: 2</a:t>
            </a:r>
          </a:p>
          <a:p>
            <a:r>
              <a:rPr lang="en-US" altLang="zh-TW" dirty="0"/>
              <a:t>  14. </a:t>
            </a:r>
            <a:r>
              <a:rPr lang="zh-TW" altLang="en-US" dirty="0"/>
              <a:t>青樓</a:t>
            </a:r>
            <a:r>
              <a:rPr lang="en-US" altLang="zh-TW" dirty="0"/>
              <a:t>: 2</a:t>
            </a:r>
          </a:p>
          <a:p>
            <a:r>
              <a:rPr lang="en-US" altLang="zh-TW" dirty="0"/>
              <a:t>  15. </a:t>
            </a:r>
            <a:r>
              <a:rPr lang="zh-TW" altLang="en-US" dirty="0"/>
              <a:t>新知</a:t>
            </a:r>
            <a:r>
              <a:rPr lang="en-US" altLang="zh-TW" dirty="0"/>
              <a:t>: 2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31B7B0F-CAC1-958C-3D5A-89A73DA74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602" y="603540"/>
            <a:ext cx="7860016" cy="589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3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6:17:41-d2t9p9dnfo2stf9djaq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058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6:17:38-d2t9p8lnfo2stf9djal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245975" cy="68580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44526" y="746414"/>
            <a:ext cx="5727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zh-CN" altLang="en-US" sz="3000" b="1" dirty="0">
                <a:solidFill>
                  <a:srgbClr val="2E2E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高频词汇词云分析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44526" y="1506104"/>
            <a:ext cx="3590636" cy="53045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全唐诗高频词汇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TOP30:</a:t>
            </a:r>
          </a:p>
          <a:p>
            <a:pPr>
              <a:lnSpc>
                <a:spcPct val="130000"/>
              </a:lnSpc>
            </a:pP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1.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何處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1077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京本作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867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萬里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841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惆悵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755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5.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人間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750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6.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不見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725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7.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青山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693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8.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相思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661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9.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何人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635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10.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一作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614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11.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天地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605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12.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天子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567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13.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何事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566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14.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寂寞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563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15.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日月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541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次</a:t>
            </a:r>
          </a:p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3795238" y="824057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43470" y="51852"/>
                </a:moveTo>
                <a:lnTo>
                  <a:pt x="152400" y="64175"/>
                </a:lnTo>
                <a:lnTo>
                  <a:pt x="161330" y="51852"/>
                </a:lnTo>
                <a:cubicBezTo>
                  <a:pt x="176212" y="31254"/>
                  <a:pt x="200144" y="19050"/>
                  <a:pt x="225564" y="19050"/>
                </a:cubicBezTo>
                <a:cubicBezTo>
                  <a:pt x="269319" y="19050"/>
                  <a:pt x="304800" y="54531"/>
                  <a:pt x="304800" y="98286"/>
                </a:cubicBezTo>
                <a:lnTo>
                  <a:pt x="304800" y="99834"/>
                </a:lnTo>
                <a:cubicBezTo>
                  <a:pt x="304800" y="166628"/>
                  <a:pt x="221516" y="244197"/>
                  <a:pt x="178058" y="277356"/>
                </a:cubicBezTo>
                <a:cubicBezTo>
                  <a:pt x="170676" y="282952"/>
                  <a:pt x="161627" y="285750"/>
                  <a:pt x="152400" y="285750"/>
                </a:cubicBezTo>
                <a:cubicBezTo>
                  <a:pt x="143173" y="285750"/>
                  <a:pt x="134064" y="283012"/>
                  <a:pt x="126742" y="277356"/>
                </a:cubicBezTo>
                <a:cubicBezTo>
                  <a:pt x="83284" y="244197"/>
                  <a:pt x="0" y="166628"/>
                  <a:pt x="0" y="99834"/>
                </a:cubicBezTo>
                <a:lnTo>
                  <a:pt x="0" y="98286"/>
                </a:lnTo>
                <a:cubicBezTo>
                  <a:pt x="0" y="54531"/>
                  <a:pt x="35481" y="19050"/>
                  <a:pt x="79236" y="19050"/>
                </a:cubicBezTo>
                <a:cubicBezTo>
                  <a:pt x="104656" y="19050"/>
                  <a:pt x="128588" y="31254"/>
                  <a:pt x="143470" y="51852"/>
                </a:cubicBezTo>
                <a:close/>
              </a:path>
            </a:pathLst>
          </a:custGeom>
          <a:solidFill>
            <a:srgbClr val="C49A6C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4F8193E-955E-7C15-EAF3-8E86DB61B2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969" y="1577109"/>
            <a:ext cx="6412969" cy="453447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 1">
            <a:extLst>
              <a:ext uri="{FF2B5EF4-FFF2-40B4-BE49-F238E27FC236}">
                <a16:creationId xmlns:a16="http://schemas.microsoft.com/office/drawing/2014/main" id="{D8ADFEFA-C569-D61E-30A6-43288A368762}"/>
              </a:ext>
            </a:extLst>
          </p:cNvPr>
          <p:cNvSpPr/>
          <p:nvPr/>
        </p:nvSpPr>
        <p:spPr>
          <a:xfrm>
            <a:off x="2953039" y="1653309"/>
            <a:ext cx="3590636" cy="53045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16.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流水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520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17.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全唐詩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508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18.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天下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503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19.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不是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498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20.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落日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475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21.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江南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475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22.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可憐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470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23.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行人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470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24.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芳草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464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25.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春風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463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26.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日暮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452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27.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十年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451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28.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先生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450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29.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分明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425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30.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唯有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417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次</a:t>
            </a:r>
          </a:p>
          <a:p>
            <a:pPr>
              <a:lnSpc>
                <a:spcPct val="130000"/>
              </a:lnSpc>
            </a:pPr>
            <a:endParaRPr lang="en-US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3F4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0C19CA-DD5D-2E90-38E8-C2A0E31FE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6:17:41-d2t9p9dnfo2stf9djaqg.jpg">
            <a:extLst>
              <a:ext uri="{FF2B5EF4-FFF2-40B4-BE49-F238E27FC236}">
                <a16:creationId xmlns:a16="http://schemas.microsoft.com/office/drawing/2014/main" id="{37B652EC-7C99-6369-B448-CB1EC9DA3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058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6:17:38-d2t9p8lnfo2stf9djalg.jpg">
            <a:extLst>
              <a:ext uri="{FF2B5EF4-FFF2-40B4-BE49-F238E27FC236}">
                <a16:creationId xmlns:a16="http://schemas.microsoft.com/office/drawing/2014/main" id="{2F2CEECD-973E-50EC-3F2E-F78898459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" y="-34787"/>
            <a:ext cx="12245975" cy="68580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847FD06A-CD4A-D11D-7317-6AAB7D98529A}"/>
              </a:ext>
            </a:extLst>
          </p:cNvPr>
          <p:cNvSpPr/>
          <p:nvPr/>
        </p:nvSpPr>
        <p:spPr>
          <a:xfrm>
            <a:off x="386080" y="555336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zh-CN" altLang="en-US" sz="3000" b="1" dirty="0">
                <a:solidFill>
                  <a:srgbClr val="2E2E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全唐诗各时期高频词汇分析</a:t>
            </a:r>
            <a:endParaRPr lang="en-US" sz="16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29693A4-A024-57F2-2FCA-86C60813F78D}"/>
              </a:ext>
            </a:extLst>
          </p:cNvPr>
          <p:cNvSpPr txBox="1"/>
          <p:nvPr/>
        </p:nvSpPr>
        <p:spPr>
          <a:xfrm>
            <a:off x="550717" y="2062538"/>
            <a:ext cx="33043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初唐</a:t>
            </a:r>
            <a:r>
              <a:rPr lang="en-US" altLang="zh-CN" dirty="0"/>
              <a:t>】</a:t>
            </a:r>
            <a:r>
              <a:rPr lang="zh-CN" altLang="en-US" dirty="0"/>
              <a:t>高频词 </a:t>
            </a:r>
            <a:r>
              <a:rPr lang="en-US" altLang="zh-CN" dirty="0"/>
              <a:t>(</a:t>
            </a:r>
            <a:r>
              <a:rPr lang="zh-CN" altLang="en-US" dirty="0"/>
              <a:t>前</a:t>
            </a:r>
            <a:r>
              <a:rPr lang="en-US" altLang="zh-CN" dirty="0"/>
              <a:t>10):</a:t>
            </a:r>
          </a:p>
          <a:p>
            <a:r>
              <a:rPr lang="en-US" altLang="zh-CN" dirty="0"/>
              <a:t>   1. </a:t>
            </a:r>
            <a:r>
              <a:rPr lang="zh-CN" altLang="en-US" dirty="0"/>
              <a:t>落花</a:t>
            </a:r>
            <a:r>
              <a:rPr lang="en-US" altLang="zh-CN" dirty="0"/>
              <a:t>: 13</a:t>
            </a:r>
          </a:p>
          <a:p>
            <a:r>
              <a:rPr lang="en-US" altLang="zh-CN" dirty="0"/>
              <a:t>   2. </a:t>
            </a:r>
            <a:r>
              <a:rPr lang="zh-CN" altLang="en-US" dirty="0"/>
              <a:t>歌舞</a:t>
            </a:r>
            <a:r>
              <a:rPr lang="en-US" altLang="zh-CN" dirty="0"/>
              <a:t>: 11</a:t>
            </a:r>
          </a:p>
          <a:p>
            <a:r>
              <a:rPr lang="en-US" altLang="zh-CN" dirty="0"/>
              <a:t>   3. </a:t>
            </a:r>
            <a:r>
              <a:rPr lang="zh-CN" altLang="en-US" dirty="0"/>
              <a:t>明月</a:t>
            </a:r>
            <a:r>
              <a:rPr lang="en-US" altLang="zh-CN" dirty="0"/>
              <a:t>: 10</a:t>
            </a:r>
          </a:p>
          <a:p>
            <a:r>
              <a:rPr lang="en-US" altLang="zh-CN" dirty="0"/>
              <a:t>   4. </a:t>
            </a:r>
            <a:r>
              <a:rPr lang="zh-CN" altLang="en-US" dirty="0"/>
              <a:t>相思</a:t>
            </a:r>
            <a:r>
              <a:rPr lang="en-US" altLang="zh-CN" dirty="0"/>
              <a:t>: 9</a:t>
            </a:r>
          </a:p>
          <a:p>
            <a:r>
              <a:rPr lang="en-US" altLang="zh-CN" dirty="0"/>
              <a:t>   5. </a:t>
            </a:r>
            <a:r>
              <a:rPr lang="zh-CN" altLang="en-US" dirty="0"/>
              <a:t>白日</a:t>
            </a:r>
            <a:r>
              <a:rPr lang="en-US" altLang="zh-CN" dirty="0"/>
              <a:t>: 9</a:t>
            </a:r>
          </a:p>
          <a:p>
            <a:r>
              <a:rPr lang="en-US" altLang="zh-CN" dirty="0"/>
              <a:t>   6. </a:t>
            </a:r>
            <a:r>
              <a:rPr lang="zh-CN" altLang="en-US" dirty="0"/>
              <a:t>秋夜</a:t>
            </a:r>
            <a:r>
              <a:rPr lang="en-US" altLang="zh-CN" dirty="0"/>
              <a:t>: 9</a:t>
            </a:r>
          </a:p>
          <a:p>
            <a:r>
              <a:rPr lang="en-US" altLang="zh-CN" dirty="0"/>
              <a:t>   7. </a:t>
            </a:r>
            <a:r>
              <a:rPr lang="zh-CN" altLang="en-US" dirty="0"/>
              <a:t>君王</a:t>
            </a:r>
            <a:r>
              <a:rPr lang="en-US" altLang="zh-CN" dirty="0"/>
              <a:t>: 8</a:t>
            </a:r>
          </a:p>
          <a:p>
            <a:r>
              <a:rPr lang="en-US" altLang="zh-CN" dirty="0"/>
              <a:t>   8. </a:t>
            </a:r>
            <a:r>
              <a:rPr lang="zh-CN" altLang="en-US" dirty="0"/>
              <a:t>巫山</a:t>
            </a:r>
            <a:r>
              <a:rPr lang="en-US" altLang="zh-CN" dirty="0"/>
              <a:t>: 8</a:t>
            </a:r>
          </a:p>
          <a:p>
            <a:r>
              <a:rPr lang="en-US" altLang="zh-CN" dirty="0"/>
              <a:t>   9. </a:t>
            </a:r>
            <a:r>
              <a:rPr lang="zh-CN" altLang="en-US" dirty="0"/>
              <a:t>不見</a:t>
            </a:r>
            <a:r>
              <a:rPr lang="en-US" altLang="zh-CN" dirty="0"/>
              <a:t>: 8</a:t>
            </a:r>
          </a:p>
          <a:p>
            <a:r>
              <a:rPr lang="en-US" altLang="zh-CN" dirty="0"/>
              <a:t>  10. </a:t>
            </a:r>
            <a:r>
              <a:rPr lang="zh-CN" altLang="en-US" dirty="0"/>
              <a:t>萬里</a:t>
            </a:r>
            <a:r>
              <a:rPr lang="en-US" altLang="zh-CN" dirty="0"/>
              <a:t>: 8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FD1F741-7009-1B02-4C87-50E4F4B31797}"/>
              </a:ext>
            </a:extLst>
          </p:cNvPr>
          <p:cNvSpPr txBox="1"/>
          <p:nvPr/>
        </p:nvSpPr>
        <p:spPr>
          <a:xfrm>
            <a:off x="3293081" y="2062538"/>
            <a:ext cx="249381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盛唐</a:t>
            </a:r>
            <a:r>
              <a:rPr lang="en-US" altLang="zh-CN" dirty="0"/>
              <a:t>】</a:t>
            </a:r>
            <a:r>
              <a:rPr lang="zh-CN" altLang="en-US" dirty="0"/>
              <a:t>高频词 </a:t>
            </a:r>
            <a:r>
              <a:rPr lang="en-US" altLang="zh-CN" dirty="0"/>
              <a:t>(</a:t>
            </a:r>
            <a:r>
              <a:rPr lang="zh-CN" altLang="en-US" dirty="0"/>
              <a:t>前</a:t>
            </a:r>
            <a:r>
              <a:rPr lang="en-US" altLang="zh-CN" dirty="0"/>
              <a:t>10):</a:t>
            </a:r>
          </a:p>
          <a:p>
            <a:r>
              <a:rPr lang="en-US" altLang="zh-CN" dirty="0"/>
              <a:t>   1. </a:t>
            </a:r>
            <a:r>
              <a:rPr lang="zh-CN" altLang="en-US" dirty="0"/>
              <a:t>白日</a:t>
            </a:r>
            <a:r>
              <a:rPr lang="en-US" altLang="zh-CN" dirty="0"/>
              <a:t>: 83</a:t>
            </a:r>
          </a:p>
          <a:p>
            <a:r>
              <a:rPr lang="en-US" altLang="zh-CN" dirty="0"/>
              <a:t>   2. </a:t>
            </a:r>
            <a:r>
              <a:rPr lang="zh-CN" altLang="en-US" dirty="0"/>
              <a:t>故人</a:t>
            </a:r>
            <a:r>
              <a:rPr lang="en-US" altLang="zh-CN" dirty="0"/>
              <a:t>: 82</a:t>
            </a:r>
          </a:p>
          <a:p>
            <a:r>
              <a:rPr lang="en-US" altLang="zh-CN" dirty="0"/>
              <a:t>   3. </a:t>
            </a:r>
            <a:r>
              <a:rPr lang="zh-CN" altLang="en-US" dirty="0"/>
              <a:t>萬里</a:t>
            </a:r>
            <a:r>
              <a:rPr lang="en-US" altLang="zh-CN" dirty="0"/>
              <a:t>: 75</a:t>
            </a:r>
          </a:p>
          <a:p>
            <a:r>
              <a:rPr lang="en-US" altLang="zh-CN" dirty="0"/>
              <a:t>   4. </a:t>
            </a:r>
            <a:r>
              <a:rPr lang="zh-CN" altLang="en-US" dirty="0"/>
              <a:t>明月</a:t>
            </a:r>
            <a:r>
              <a:rPr lang="en-US" altLang="zh-CN" dirty="0"/>
              <a:t>: 72</a:t>
            </a:r>
          </a:p>
          <a:p>
            <a:r>
              <a:rPr lang="en-US" altLang="zh-CN" dirty="0"/>
              <a:t>   5. </a:t>
            </a:r>
            <a:r>
              <a:rPr lang="zh-CN" altLang="en-US" dirty="0"/>
              <a:t>相思</a:t>
            </a:r>
            <a:r>
              <a:rPr lang="en-US" altLang="zh-CN" dirty="0"/>
              <a:t>: 72</a:t>
            </a:r>
          </a:p>
          <a:p>
            <a:r>
              <a:rPr lang="en-US" altLang="zh-CN" dirty="0"/>
              <a:t>   6. </a:t>
            </a:r>
            <a:r>
              <a:rPr lang="zh-CN" altLang="en-US" dirty="0"/>
              <a:t>不知</a:t>
            </a:r>
            <a:r>
              <a:rPr lang="en-US" altLang="zh-CN" dirty="0"/>
              <a:t>: 69</a:t>
            </a:r>
          </a:p>
          <a:p>
            <a:r>
              <a:rPr lang="en-US" altLang="zh-CN" dirty="0"/>
              <a:t>   7. </a:t>
            </a:r>
            <a:r>
              <a:rPr lang="zh-CN" altLang="en-US" dirty="0"/>
              <a:t>落日</a:t>
            </a:r>
            <a:r>
              <a:rPr lang="en-US" altLang="zh-CN" dirty="0"/>
              <a:t>: 69</a:t>
            </a:r>
          </a:p>
          <a:p>
            <a:r>
              <a:rPr lang="en-US" altLang="zh-CN" dirty="0"/>
              <a:t>   8. </a:t>
            </a:r>
            <a:r>
              <a:rPr lang="zh-CN" altLang="en-US" dirty="0"/>
              <a:t>青天</a:t>
            </a:r>
            <a:r>
              <a:rPr lang="en-US" altLang="zh-CN" dirty="0"/>
              <a:t>: 62</a:t>
            </a:r>
          </a:p>
          <a:p>
            <a:r>
              <a:rPr lang="en-US" altLang="zh-CN" dirty="0"/>
              <a:t>   9. </a:t>
            </a:r>
            <a:r>
              <a:rPr lang="zh-CN" altLang="en-US" dirty="0"/>
              <a:t>不見</a:t>
            </a:r>
            <a:r>
              <a:rPr lang="en-US" altLang="zh-CN" dirty="0"/>
              <a:t>: 58</a:t>
            </a:r>
          </a:p>
          <a:p>
            <a:r>
              <a:rPr lang="en-US" altLang="zh-CN" dirty="0"/>
              <a:t>  10. </a:t>
            </a:r>
            <a:r>
              <a:rPr lang="zh-CN" altLang="en-US" dirty="0"/>
              <a:t>天下</a:t>
            </a:r>
            <a:r>
              <a:rPr lang="en-US" altLang="zh-CN" dirty="0"/>
              <a:t>: 58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193967B-9638-ED54-1776-546CD567BB25}"/>
              </a:ext>
            </a:extLst>
          </p:cNvPr>
          <p:cNvSpPr txBox="1"/>
          <p:nvPr/>
        </p:nvSpPr>
        <p:spPr>
          <a:xfrm>
            <a:off x="6175383" y="2062538"/>
            <a:ext cx="27029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中唐</a:t>
            </a:r>
            <a:r>
              <a:rPr lang="en-US" altLang="zh-CN" dirty="0"/>
              <a:t>】</a:t>
            </a:r>
            <a:r>
              <a:rPr lang="zh-CN" altLang="en-US" dirty="0"/>
              <a:t>高频词 </a:t>
            </a:r>
            <a:r>
              <a:rPr lang="en-US" altLang="zh-CN" dirty="0"/>
              <a:t>(</a:t>
            </a:r>
            <a:r>
              <a:rPr lang="zh-CN" altLang="en-US" dirty="0"/>
              <a:t>前</a:t>
            </a:r>
            <a:r>
              <a:rPr lang="en-US" altLang="zh-CN" dirty="0"/>
              <a:t>10):</a:t>
            </a:r>
          </a:p>
          <a:p>
            <a:r>
              <a:rPr lang="en-US" altLang="zh-CN" dirty="0"/>
              <a:t>   1. </a:t>
            </a:r>
            <a:r>
              <a:rPr lang="zh-CN" altLang="en-US" dirty="0"/>
              <a:t>不知</a:t>
            </a:r>
            <a:r>
              <a:rPr lang="en-US" altLang="zh-CN" dirty="0"/>
              <a:t>: 189</a:t>
            </a:r>
          </a:p>
          <a:p>
            <a:r>
              <a:rPr lang="en-US" altLang="zh-CN" dirty="0"/>
              <a:t>   2. </a:t>
            </a:r>
            <a:r>
              <a:rPr lang="zh-CN" altLang="en-US" dirty="0"/>
              <a:t>何處</a:t>
            </a:r>
            <a:r>
              <a:rPr lang="en-US" altLang="zh-CN" dirty="0"/>
              <a:t>: 154</a:t>
            </a:r>
          </a:p>
          <a:p>
            <a:r>
              <a:rPr lang="en-US" altLang="zh-CN" dirty="0"/>
              <a:t>   3. </a:t>
            </a:r>
            <a:r>
              <a:rPr lang="zh-CN" altLang="en-US" dirty="0"/>
              <a:t>不如</a:t>
            </a:r>
            <a:r>
              <a:rPr lang="en-US" altLang="zh-CN" dirty="0"/>
              <a:t>: 136</a:t>
            </a:r>
          </a:p>
          <a:p>
            <a:r>
              <a:rPr lang="en-US" altLang="zh-CN" dirty="0"/>
              <a:t>   4. </a:t>
            </a:r>
            <a:r>
              <a:rPr lang="zh-CN" altLang="en-US" dirty="0"/>
              <a:t>主人</a:t>
            </a:r>
            <a:r>
              <a:rPr lang="en-US" altLang="zh-CN" dirty="0"/>
              <a:t>: 124</a:t>
            </a:r>
          </a:p>
          <a:p>
            <a:r>
              <a:rPr lang="en-US" altLang="zh-CN" dirty="0"/>
              <a:t>   5. </a:t>
            </a:r>
            <a:r>
              <a:rPr lang="zh-CN" altLang="en-US" dirty="0"/>
              <a:t>何人</a:t>
            </a:r>
            <a:r>
              <a:rPr lang="en-US" altLang="zh-CN" dirty="0"/>
              <a:t>: 115</a:t>
            </a:r>
          </a:p>
          <a:p>
            <a:r>
              <a:rPr lang="en-US" altLang="zh-CN" dirty="0"/>
              <a:t>   6. </a:t>
            </a:r>
            <a:r>
              <a:rPr lang="zh-CN" altLang="en-US" dirty="0"/>
              <a:t>人間</a:t>
            </a:r>
            <a:r>
              <a:rPr lang="en-US" altLang="zh-CN" dirty="0"/>
              <a:t>: 114</a:t>
            </a:r>
          </a:p>
          <a:p>
            <a:r>
              <a:rPr lang="en-US" altLang="zh-CN" dirty="0"/>
              <a:t>   7. </a:t>
            </a:r>
            <a:r>
              <a:rPr lang="zh-CN" altLang="en-US" dirty="0"/>
              <a:t>少年</a:t>
            </a:r>
            <a:r>
              <a:rPr lang="en-US" altLang="zh-CN" dirty="0"/>
              <a:t>: 108</a:t>
            </a:r>
          </a:p>
          <a:p>
            <a:r>
              <a:rPr lang="en-US" altLang="zh-CN" dirty="0"/>
              <a:t>   8. </a:t>
            </a:r>
            <a:r>
              <a:rPr lang="zh-CN" altLang="en-US" dirty="0"/>
              <a:t>平生</a:t>
            </a:r>
            <a:r>
              <a:rPr lang="en-US" altLang="zh-CN" dirty="0"/>
              <a:t>: 108</a:t>
            </a:r>
          </a:p>
          <a:p>
            <a:r>
              <a:rPr lang="en-US" altLang="zh-CN" dirty="0"/>
              <a:t>   9. </a:t>
            </a:r>
            <a:r>
              <a:rPr lang="zh-CN" altLang="en-US" dirty="0"/>
              <a:t>明月</a:t>
            </a:r>
            <a:r>
              <a:rPr lang="en-US" altLang="zh-CN" dirty="0"/>
              <a:t>: 103</a:t>
            </a:r>
          </a:p>
          <a:p>
            <a:r>
              <a:rPr lang="en-US" altLang="zh-CN" dirty="0"/>
              <a:t>  10. </a:t>
            </a:r>
            <a:r>
              <a:rPr lang="zh-CN" altLang="en-US" dirty="0"/>
              <a:t>如何</a:t>
            </a:r>
            <a:r>
              <a:rPr lang="en-US" altLang="zh-CN" dirty="0"/>
              <a:t>: 101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2B427F4-544B-4F1B-FA48-4888D7227AF6}"/>
              </a:ext>
            </a:extLst>
          </p:cNvPr>
          <p:cNvSpPr txBox="1"/>
          <p:nvPr/>
        </p:nvSpPr>
        <p:spPr>
          <a:xfrm>
            <a:off x="8996795" y="2062537"/>
            <a:ext cx="31952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【</a:t>
            </a:r>
            <a:r>
              <a:rPr lang="zh-TW" altLang="en-US" dirty="0"/>
              <a:t>晚唐</a:t>
            </a:r>
            <a:r>
              <a:rPr lang="en-US" altLang="zh-TW" dirty="0"/>
              <a:t>】</a:t>
            </a:r>
            <a:r>
              <a:rPr lang="zh-TW" altLang="en-US" dirty="0"/>
              <a:t>高频词 </a:t>
            </a:r>
            <a:r>
              <a:rPr lang="en-US" altLang="zh-TW" dirty="0"/>
              <a:t>(</a:t>
            </a:r>
            <a:r>
              <a:rPr lang="zh-TW" altLang="en-US" dirty="0"/>
              <a:t>前</a:t>
            </a:r>
            <a:r>
              <a:rPr lang="en-US" altLang="zh-TW" dirty="0"/>
              <a:t>10):</a:t>
            </a:r>
          </a:p>
          <a:p>
            <a:r>
              <a:rPr lang="en-US" altLang="zh-TW" dirty="0"/>
              <a:t>   1. </a:t>
            </a:r>
            <a:r>
              <a:rPr lang="zh-TW" altLang="en-US" dirty="0"/>
              <a:t>不知</a:t>
            </a:r>
            <a:r>
              <a:rPr lang="en-US" altLang="zh-TW" dirty="0"/>
              <a:t>: 42</a:t>
            </a:r>
          </a:p>
          <a:p>
            <a:r>
              <a:rPr lang="en-US" altLang="zh-TW" dirty="0"/>
              <a:t>   2. </a:t>
            </a:r>
            <a:r>
              <a:rPr lang="zh-TW" altLang="en-US" dirty="0"/>
              <a:t>如何</a:t>
            </a:r>
            <a:r>
              <a:rPr lang="en-US" altLang="zh-TW" dirty="0"/>
              <a:t>: 27</a:t>
            </a:r>
          </a:p>
          <a:p>
            <a:r>
              <a:rPr lang="en-US" altLang="zh-TW" dirty="0"/>
              <a:t>   3. </a:t>
            </a:r>
            <a:r>
              <a:rPr lang="zh-TW" altLang="en-US" dirty="0"/>
              <a:t>何處</a:t>
            </a:r>
            <a:r>
              <a:rPr lang="en-US" altLang="zh-TW" dirty="0"/>
              <a:t>: 26</a:t>
            </a:r>
          </a:p>
          <a:p>
            <a:r>
              <a:rPr lang="en-US" altLang="zh-TW" dirty="0"/>
              <a:t>   4. </a:t>
            </a:r>
            <a:r>
              <a:rPr lang="zh-TW" altLang="en-US" dirty="0"/>
              <a:t>明月</a:t>
            </a:r>
            <a:r>
              <a:rPr lang="en-US" altLang="zh-TW" dirty="0"/>
              <a:t>: 22</a:t>
            </a:r>
          </a:p>
          <a:p>
            <a:r>
              <a:rPr lang="en-US" altLang="zh-TW" dirty="0"/>
              <a:t>   5. </a:t>
            </a:r>
            <a:r>
              <a:rPr lang="zh-TW" altLang="en-US" dirty="0"/>
              <a:t>何事</a:t>
            </a:r>
            <a:r>
              <a:rPr lang="en-US" altLang="zh-TW" dirty="0"/>
              <a:t>: 22</a:t>
            </a:r>
          </a:p>
          <a:p>
            <a:r>
              <a:rPr lang="en-US" altLang="zh-TW" dirty="0"/>
              <a:t>   6. </a:t>
            </a:r>
            <a:r>
              <a:rPr lang="zh-TW" altLang="en-US" dirty="0"/>
              <a:t>可憐</a:t>
            </a:r>
            <a:r>
              <a:rPr lang="en-US" altLang="zh-TW" dirty="0"/>
              <a:t>: 21</a:t>
            </a:r>
          </a:p>
          <a:p>
            <a:r>
              <a:rPr lang="en-US" altLang="zh-TW" dirty="0"/>
              <a:t>   7. </a:t>
            </a:r>
            <a:r>
              <a:rPr lang="zh-TW" altLang="en-US" dirty="0"/>
              <a:t>盡日</a:t>
            </a:r>
            <a:r>
              <a:rPr lang="en-US" altLang="zh-TW" dirty="0"/>
              <a:t>: 20</a:t>
            </a:r>
          </a:p>
          <a:p>
            <a:r>
              <a:rPr lang="en-US" altLang="zh-TW" dirty="0"/>
              <a:t>   8. </a:t>
            </a:r>
            <a:r>
              <a:rPr lang="zh-TW" altLang="en-US" dirty="0"/>
              <a:t>天下</a:t>
            </a:r>
            <a:r>
              <a:rPr lang="en-US" altLang="zh-TW" dirty="0"/>
              <a:t>: 19</a:t>
            </a:r>
          </a:p>
          <a:p>
            <a:r>
              <a:rPr lang="en-US" altLang="zh-TW" dirty="0"/>
              <a:t>   9. </a:t>
            </a:r>
            <a:r>
              <a:rPr lang="zh-TW" altLang="en-US" dirty="0"/>
              <a:t>天子</a:t>
            </a:r>
            <a:r>
              <a:rPr lang="en-US" altLang="zh-TW" dirty="0"/>
              <a:t>: 17</a:t>
            </a:r>
          </a:p>
          <a:p>
            <a:r>
              <a:rPr lang="en-US" altLang="zh-TW" dirty="0"/>
              <a:t>  10. </a:t>
            </a:r>
            <a:r>
              <a:rPr lang="zh-TW" altLang="en-US" dirty="0"/>
              <a:t>少年</a:t>
            </a:r>
            <a:r>
              <a:rPr lang="en-US" altLang="zh-TW" dirty="0"/>
              <a:t>: 17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977BDE8-F137-1A06-97A0-6E7863C8B41B}"/>
              </a:ext>
            </a:extLst>
          </p:cNvPr>
          <p:cNvSpPr txBox="1"/>
          <p:nvPr/>
        </p:nvSpPr>
        <p:spPr>
          <a:xfrm>
            <a:off x="7162716" y="186004"/>
            <a:ext cx="5063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70C0"/>
                </a:solidFill>
              </a:rPr>
              <a:t>视角二：词汇天地</a:t>
            </a:r>
            <a:r>
              <a:rPr lang="en-US" altLang="zh-CN" b="1" dirty="0">
                <a:solidFill>
                  <a:srgbClr val="0070C0"/>
                </a:solidFill>
              </a:rPr>
              <a:t>——</a:t>
            </a:r>
            <a:r>
              <a:rPr lang="zh-CN" altLang="en-US" b="1" dirty="0">
                <a:solidFill>
                  <a:srgbClr val="0070C0"/>
                </a:solidFill>
              </a:rPr>
              <a:t>高雅的明珠与通俗的海洋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31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6:17:37-d2t9p8dnfo2stf9djaj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5"/>
            <a:ext cx="12192000" cy="685736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flipH="1">
            <a:off x="6784975" y="3098849"/>
            <a:ext cx="3971925" cy="300793"/>
          </a:xfrm>
          <a:custGeom>
            <a:avLst/>
            <a:gdLst/>
            <a:ahLst/>
            <a:cxnLst/>
            <a:rect l="l" t="t" r="r" b="b"/>
            <a:pathLst>
              <a:path w="3971925" h="300793">
                <a:moveTo>
                  <a:pt x="202291" y="300084"/>
                </a:moveTo>
                <a:cubicBezTo>
                  <a:pt x="220761" y="300084"/>
                  <a:pt x="236047" y="296111"/>
                  <a:pt x="254837" y="296111"/>
                </a:cubicBezTo>
                <a:cubicBezTo>
                  <a:pt x="304835" y="296111"/>
                  <a:pt x="347191" y="292564"/>
                  <a:pt x="397189" y="290294"/>
                </a:cubicBezTo>
                <a:cubicBezTo>
                  <a:pt x="404832" y="290010"/>
                  <a:pt x="411520" y="290010"/>
                  <a:pt x="419162" y="290294"/>
                </a:cubicBezTo>
                <a:cubicBezTo>
                  <a:pt x="505148" y="294124"/>
                  <a:pt x="579986" y="288449"/>
                  <a:pt x="666608" y="290294"/>
                </a:cubicBezTo>
                <a:cubicBezTo>
                  <a:pt x="707371" y="291145"/>
                  <a:pt x="742083" y="295969"/>
                  <a:pt x="782528" y="294266"/>
                </a:cubicBezTo>
                <a:cubicBezTo>
                  <a:pt x="807687" y="293131"/>
                  <a:pt x="829979" y="291145"/>
                  <a:pt x="854819" y="293273"/>
                </a:cubicBezTo>
                <a:cubicBezTo>
                  <a:pt x="894627" y="296820"/>
                  <a:pt x="930295" y="292422"/>
                  <a:pt x="970739" y="294266"/>
                </a:cubicBezTo>
                <a:cubicBezTo>
                  <a:pt x="1008318" y="295969"/>
                  <a:pt x="1040483" y="291287"/>
                  <a:pt x="1078061" y="290294"/>
                </a:cubicBezTo>
                <a:cubicBezTo>
                  <a:pt x="1095576" y="289868"/>
                  <a:pt x="1110862" y="290010"/>
                  <a:pt x="1128378" y="290294"/>
                </a:cubicBezTo>
                <a:cubicBezTo>
                  <a:pt x="1162135" y="291003"/>
                  <a:pt x="1191115" y="289017"/>
                  <a:pt x="1224553" y="288307"/>
                </a:cubicBezTo>
                <a:cubicBezTo>
                  <a:pt x="1235699" y="288024"/>
                  <a:pt x="1261495" y="288591"/>
                  <a:pt x="1255126" y="284476"/>
                </a:cubicBezTo>
                <a:cubicBezTo>
                  <a:pt x="1247164" y="279085"/>
                  <a:pt x="1228056" y="284760"/>
                  <a:pt x="1213407" y="284476"/>
                </a:cubicBezTo>
                <a:cubicBezTo>
                  <a:pt x="1037298" y="280504"/>
                  <a:pt x="886028" y="280504"/>
                  <a:pt x="709918" y="276673"/>
                </a:cubicBezTo>
                <a:cubicBezTo>
                  <a:pt x="618838" y="274686"/>
                  <a:pt x="540178" y="278801"/>
                  <a:pt x="449417" y="274686"/>
                </a:cubicBezTo>
                <a:cubicBezTo>
                  <a:pt x="417252" y="273268"/>
                  <a:pt x="389546" y="278092"/>
                  <a:pt x="357381" y="276673"/>
                </a:cubicBezTo>
                <a:cubicBezTo>
                  <a:pt x="285727" y="273552"/>
                  <a:pt x="223627" y="280646"/>
                  <a:pt x="151655" y="280646"/>
                </a:cubicBezTo>
                <a:cubicBezTo>
                  <a:pt x="131273" y="280646"/>
                  <a:pt x="77771" y="281497"/>
                  <a:pt x="94650" y="286463"/>
                </a:cubicBezTo>
                <a:cubicBezTo>
                  <a:pt x="99745" y="288024"/>
                  <a:pt x="106114" y="287740"/>
                  <a:pt x="112166" y="288449"/>
                </a:cubicBezTo>
                <a:cubicBezTo>
                  <a:pt x="160253" y="293131"/>
                  <a:pt x="203246" y="282348"/>
                  <a:pt x="252289" y="284618"/>
                </a:cubicBezTo>
                <a:cubicBezTo>
                  <a:pt x="289549" y="286321"/>
                  <a:pt x="389546" y="272558"/>
                  <a:pt x="359610" y="282632"/>
                </a:cubicBezTo>
                <a:cubicBezTo>
                  <a:pt x="346554" y="287030"/>
                  <a:pt x="329994" y="285753"/>
                  <a:pt x="313752" y="286605"/>
                </a:cubicBezTo>
                <a:cubicBezTo>
                  <a:pt x="274581" y="288307"/>
                  <a:pt x="241143" y="289868"/>
                  <a:pt x="202291" y="292422"/>
                </a:cubicBezTo>
                <a:cubicBezTo>
                  <a:pt x="193055" y="292990"/>
                  <a:pt x="175540" y="297672"/>
                  <a:pt x="182546" y="300226"/>
                </a:cubicBezTo>
                <a:cubicBezTo>
                  <a:pt x="187641" y="302212"/>
                  <a:pt x="195284" y="300226"/>
                  <a:pt x="202291" y="300226"/>
                </a:cubicBezTo>
                <a:lnTo>
                  <a:pt x="202291" y="300226"/>
                </a:lnTo>
                <a:close/>
                <a:moveTo>
                  <a:pt x="3025456" y="9648"/>
                </a:moveTo>
                <a:cubicBezTo>
                  <a:pt x="3028640" y="8229"/>
                  <a:pt x="3008578" y="8513"/>
                  <a:pt x="3012399" y="9648"/>
                </a:cubicBezTo>
                <a:cubicBezTo>
                  <a:pt x="3016221" y="10783"/>
                  <a:pt x="3022271" y="11067"/>
                  <a:pt x="3025456" y="9648"/>
                </a:cubicBezTo>
                <a:lnTo>
                  <a:pt x="3025456" y="9648"/>
                </a:lnTo>
                <a:close/>
                <a:moveTo>
                  <a:pt x="3042971" y="9648"/>
                </a:moveTo>
                <a:cubicBezTo>
                  <a:pt x="3046156" y="8229"/>
                  <a:pt x="3026411" y="7236"/>
                  <a:pt x="3029914" y="8655"/>
                </a:cubicBezTo>
                <a:cubicBezTo>
                  <a:pt x="3033417" y="10074"/>
                  <a:pt x="3039786" y="11067"/>
                  <a:pt x="3042971" y="9648"/>
                </a:cubicBezTo>
                <a:lnTo>
                  <a:pt x="3042971" y="9648"/>
                </a:lnTo>
                <a:close/>
                <a:moveTo>
                  <a:pt x="1686323" y="222190"/>
                </a:moveTo>
                <a:cubicBezTo>
                  <a:pt x="1696514" y="217649"/>
                  <a:pt x="1630911" y="220203"/>
                  <a:pt x="1644924" y="222190"/>
                </a:cubicBezTo>
                <a:cubicBezTo>
                  <a:pt x="1657980" y="224176"/>
                  <a:pt x="1671993" y="225027"/>
                  <a:pt x="1684412" y="222190"/>
                </a:cubicBezTo>
                <a:cubicBezTo>
                  <a:pt x="1685049" y="222190"/>
                  <a:pt x="1686005" y="222473"/>
                  <a:pt x="1686641" y="222190"/>
                </a:cubicBezTo>
                <a:lnTo>
                  <a:pt x="1686641" y="222190"/>
                </a:lnTo>
                <a:close/>
                <a:moveTo>
                  <a:pt x="1515627" y="224176"/>
                </a:moveTo>
                <a:cubicBezTo>
                  <a:pt x="1533462" y="216230"/>
                  <a:pt x="1468813" y="221764"/>
                  <a:pt x="1443336" y="222190"/>
                </a:cubicBezTo>
                <a:cubicBezTo>
                  <a:pt x="1436330" y="222190"/>
                  <a:pt x="1417223" y="222757"/>
                  <a:pt x="1423592" y="224176"/>
                </a:cubicBezTo>
                <a:cubicBezTo>
                  <a:pt x="1445566" y="229000"/>
                  <a:pt x="1469132" y="224176"/>
                  <a:pt x="1493654" y="224176"/>
                </a:cubicBezTo>
                <a:cubicBezTo>
                  <a:pt x="1501296" y="224176"/>
                  <a:pt x="1510214" y="226588"/>
                  <a:pt x="1515627" y="224176"/>
                </a:cubicBezTo>
                <a:lnTo>
                  <a:pt x="1515627" y="224176"/>
                </a:lnTo>
                <a:close/>
                <a:moveTo>
                  <a:pt x="1559257" y="224176"/>
                </a:moveTo>
                <a:cubicBezTo>
                  <a:pt x="1565626" y="219919"/>
                  <a:pt x="1515627" y="222615"/>
                  <a:pt x="1526455" y="224176"/>
                </a:cubicBezTo>
                <a:cubicBezTo>
                  <a:pt x="1537283" y="225737"/>
                  <a:pt x="1552887" y="228433"/>
                  <a:pt x="1559257" y="224176"/>
                </a:cubicBezTo>
                <a:lnTo>
                  <a:pt x="1559257" y="224176"/>
                </a:lnTo>
                <a:close/>
                <a:moveTo>
                  <a:pt x="1581231" y="224176"/>
                </a:moveTo>
                <a:cubicBezTo>
                  <a:pt x="1584097" y="223467"/>
                  <a:pt x="1581868" y="219636"/>
                  <a:pt x="1579001" y="220345"/>
                </a:cubicBezTo>
                <a:cubicBezTo>
                  <a:pt x="1576136" y="220913"/>
                  <a:pt x="1575817" y="224176"/>
                  <a:pt x="1579001" y="224176"/>
                </a:cubicBezTo>
                <a:cubicBezTo>
                  <a:pt x="1579638" y="224176"/>
                  <a:pt x="1580594" y="224176"/>
                  <a:pt x="1581231" y="224176"/>
                </a:cubicBezTo>
                <a:lnTo>
                  <a:pt x="1581231" y="224176"/>
                </a:lnTo>
                <a:close/>
                <a:moveTo>
                  <a:pt x="1629319" y="224176"/>
                </a:moveTo>
                <a:cubicBezTo>
                  <a:pt x="1633140" y="223609"/>
                  <a:pt x="1626452" y="220771"/>
                  <a:pt x="1622631" y="220345"/>
                </a:cubicBezTo>
                <a:cubicBezTo>
                  <a:pt x="1615943" y="219352"/>
                  <a:pt x="1596517" y="221764"/>
                  <a:pt x="1602886" y="223325"/>
                </a:cubicBezTo>
                <a:cubicBezTo>
                  <a:pt x="1609574" y="224885"/>
                  <a:pt x="1617217" y="224034"/>
                  <a:pt x="1624860" y="223325"/>
                </a:cubicBezTo>
                <a:cubicBezTo>
                  <a:pt x="1626452" y="223325"/>
                  <a:pt x="1627726" y="224602"/>
                  <a:pt x="1629319" y="224318"/>
                </a:cubicBezTo>
                <a:lnTo>
                  <a:pt x="1629319" y="224318"/>
                </a:lnTo>
                <a:close/>
                <a:moveTo>
                  <a:pt x="1734411" y="224176"/>
                </a:moveTo>
                <a:cubicBezTo>
                  <a:pt x="1737914" y="223609"/>
                  <a:pt x="1731545" y="220771"/>
                  <a:pt x="1727723" y="220345"/>
                </a:cubicBezTo>
                <a:cubicBezTo>
                  <a:pt x="1717532" y="218785"/>
                  <a:pt x="1686961" y="220771"/>
                  <a:pt x="1697151" y="222331"/>
                </a:cubicBezTo>
                <a:cubicBezTo>
                  <a:pt x="1708297" y="224034"/>
                  <a:pt x="1718488" y="225311"/>
                  <a:pt x="1729953" y="224318"/>
                </a:cubicBezTo>
                <a:cubicBezTo>
                  <a:pt x="1731545" y="224318"/>
                  <a:pt x="1732819" y="224602"/>
                  <a:pt x="1734411" y="224318"/>
                </a:cubicBezTo>
                <a:lnTo>
                  <a:pt x="1734411" y="224318"/>
                </a:lnTo>
                <a:close/>
                <a:moveTo>
                  <a:pt x="1865617" y="224176"/>
                </a:moveTo>
                <a:cubicBezTo>
                  <a:pt x="1869121" y="222615"/>
                  <a:pt x="1852561" y="220061"/>
                  <a:pt x="1852561" y="222190"/>
                </a:cubicBezTo>
                <a:cubicBezTo>
                  <a:pt x="1852561" y="224318"/>
                  <a:pt x="1862115" y="225595"/>
                  <a:pt x="1865617" y="224176"/>
                </a:cubicBezTo>
                <a:lnTo>
                  <a:pt x="1865617" y="224176"/>
                </a:lnTo>
                <a:close/>
                <a:moveTo>
                  <a:pt x="1195892" y="226162"/>
                </a:moveTo>
                <a:cubicBezTo>
                  <a:pt x="1222006" y="226162"/>
                  <a:pt x="1295571" y="225169"/>
                  <a:pt x="1270412" y="222331"/>
                </a:cubicBezTo>
                <a:cubicBezTo>
                  <a:pt x="1223598" y="217082"/>
                  <a:pt x="1180924" y="222331"/>
                  <a:pt x="1132518" y="222331"/>
                </a:cubicBezTo>
                <a:cubicBezTo>
                  <a:pt x="1106404" y="222331"/>
                  <a:pt x="1081245" y="217082"/>
                  <a:pt x="1057998" y="222331"/>
                </a:cubicBezTo>
                <a:cubicBezTo>
                  <a:pt x="1055131" y="222899"/>
                  <a:pt x="1055131" y="225595"/>
                  <a:pt x="1057998" y="226162"/>
                </a:cubicBezTo>
                <a:cubicBezTo>
                  <a:pt x="1085385" y="232263"/>
                  <a:pt x="1115003" y="224176"/>
                  <a:pt x="1145574" y="224176"/>
                </a:cubicBezTo>
                <a:cubicBezTo>
                  <a:pt x="1163409" y="224176"/>
                  <a:pt x="1178377" y="226162"/>
                  <a:pt x="1195892" y="226162"/>
                </a:cubicBezTo>
                <a:lnTo>
                  <a:pt x="1195892" y="226162"/>
                </a:lnTo>
                <a:close/>
                <a:moveTo>
                  <a:pt x="1362129" y="226162"/>
                </a:moveTo>
                <a:cubicBezTo>
                  <a:pt x="1375504" y="225595"/>
                  <a:pt x="1412128" y="224176"/>
                  <a:pt x="1399389" y="222331"/>
                </a:cubicBezTo>
                <a:cubicBezTo>
                  <a:pt x="1372638" y="218359"/>
                  <a:pt x="1346206" y="220203"/>
                  <a:pt x="1318500" y="222331"/>
                </a:cubicBezTo>
                <a:cubicBezTo>
                  <a:pt x="1314996" y="222615"/>
                  <a:pt x="1307353" y="223183"/>
                  <a:pt x="1309901" y="224318"/>
                </a:cubicBezTo>
                <a:cubicBezTo>
                  <a:pt x="1320092" y="228858"/>
                  <a:pt x="1336970" y="224885"/>
                  <a:pt x="1351301" y="224318"/>
                </a:cubicBezTo>
                <a:cubicBezTo>
                  <a:pt x="1355441" y="224176"/>
                  <a:pt x="1357989" y="226446"/>
                  <a:pt x="1362129" y="226304"/>
                </a:cubicBezTo>
                <a:lnTo>
                  <a:pt x="1362129" y="226304"/>
                </a:lnTo>
                <a:close/>
                <a:moveTo>
                  <a:pt x="3541683" y="226162"/>
                </a:moveTo>
                <a:cubicBezTo>
                  <a:pt x="3544231" y="224460"/>
                  <a:pt x="3526397" y="223325"/>
                  <a:pt x="3528626" y="225169"/>
                </a:cubicBezTo>
                <a:cubicBezTo>
                  <a:pt x="3530537" y="227014"/>
                  <a:pt x="3539135" y="227865"/>
                  <a:pt x="3541683" y="226162"/>
                </a:cubicBezTo>
                <a:lnTo>
                  <a:pt x="3541683" y="226162"/>
                </a:lnTo>
                <a:close/>
                <a:moveTo>
                  <a:pt x="3467163" y="228149"/>
                </a:moveTo>
                <a:cubicBezTo>
                  <a:pt x="3469710" y="226446"/>
                  <a:pt x="3451877" y="225311"/>
                  <a:pt x="3454105" y="227155"/>
                </a:cubicBezTo>
                <a:cubicBezTo>
                  <a:pt x="3456335" y="229000"/>
                  <a:pt x="3464615" y="229851"/>
                  <a:pt x="3467163" y="228149"/>
                </a:cubicBezTo>
                <a:lnTo>
                  <a:pt x="3467163" y="228149"/>
                </a:lnTo>
                <a:close/>
                <a:moveTo>
                  <a:pt x="3410158" y="231980"/>
                </a:moveTo>
                <a:cubicBezTo>
                  <a:pt x="3417483" y="227155"/>
                  <a:pt x="3363663" y="225879"/>
                  <a:pt x="3372898" y="229993"/>
                </a:cubicBezTo>
                <a:cubicBezTo>
                  <a:pt x="3378949" y="232689"/>
                  <a:pt x="3388503" y="231554"/>
                  <a:pt x="3397101" y="230986"/>
                </a:cubicBezTo>
                <a:cubicBezTo>
                  <a:pt x="3401560" y="230703"/>
                  <a:pt x="3407611" y="233682"/>
                  <a:pt x="3410158" y="231980"/>
                </a:cubicBezTo>
                <a:lnTo>
                  <a:pt x="3410158" y="231980"/>
                </a:lnTo>
                <a:close/>
                <a:moveTo>
                  <a:pt x="3419075" y="231980"/>
                </a:moveTo>
                <a:cubicBezTo>
                  <a:pt x="3423534" y="232547"/>
                  <a:pt x="3425444" y="227014"/>
                  <a:pt x="3421304" y="226162"/>
                </a:cubicBezTo>
                <a:cubicBezTo>
                  <a:pt x="3417483" y="225311"/>
                  <a:pt x="3411750" y="229709"/>
                  <a:pt x="3414617" y="230986"/>
                </a:cubicBezTo>
                <a:cubicBezTo>
                  <a:pt x="3415890" y="231554"/>
                  <a:pt x="3417483" y="231838"/>
                  <a:pt x="3419075" y="231980"/>
                </a:cubicBezTo>
                <a:lnTo>
                  <a:pt x="3419075" y="231980"/>
                </a:lnTo>
                <a:close/>
                <a:moveTo>
                  <a:pt x="3379586" y="233966"/>
                </a:moveTo>
                <a:cubicBezTo>
                  <a:pt x="3387229" y="230561"/>
                  <a:pt x="3339460" y="231838"/>
                  <a:pt x="3349014" y="233966"/>
                </a:cubicBezTo>
                <a:cubicBezTo>
                  <a:pt x="3358567" y="236094"/>
                  <a:pt x="3371943" y="237371"/>
                  <a:pt x="3379586" y="233966"/>
                </a:cubicBezTo>
                <a:lnTo>
                  <a:pt x="3379586" y="233966"/>
                </a:lnTo>
                <a:close/>
                <a:moveTo>
                  <a:pt x="3292009" y="235952"/>
                </a:moveTo>
                <a:cubicBezTo>
                  <a:pt x="3296467" y="233966"/>
                  <a:pt x="3269080" y="234675"/>
                  <a:pt x="3274494" y="235952"/>
                </a:cubicBezTo>
                <a:cubicBezTo>
                  <a:pt x="3279907" y="237229"/>
                  <a:pt x="3287550" y="237797"/>
                  <a:pt x="3292009" y="235952"/>
                </a:cubicBezTo>
                <a:lnTo>
                  <a:pt x="3292009" y="235952"/>
                </a:lnTo>
                <a:close/>
                <a:moveTo>
                  <a:pt x="3331498" y="235952"/>
                </a:moveTo>
                <a:cubicBezTo>
                  <a:pt x="3336912" y="234533"/>
                  <a:pt x="3337549" y="228149"/>
                  <a:pt x="3331498" y="228149"/>
                </a:cubicBezTo>
                <a:cubicBezTo>
                  <a:pt x="3327358" y="228149"/>
                  <a:pt x="3327040" y="231696"/>
                  <a:pt x="3322900" y="231980"/>
                </a:cubicBezTo>
                <a:cubicBezTo>
                  <a:pt x="3316211" y="232547"/>
                  <a:pt x="3305384" y="229000"/>
                  <a:pt x="3303155" y="231980"/>
                </a:cubicBezTo>
                <a:cubicBezTo>
                  <a:pt x="3299971" y="236378"/>
                  <a:pt x="3322581" y="238223"/>
                  <a:pt x="3331498" y="235952"/>
                </a:cubicBezTo>
                <a:lnTo>
                  <a:pt x="3331498" y="235952"/>
                </a:lnTo>
                <a:close/>
                <a:moveTo>
                  <a:pt x="858640" y="237939"/>
                </a:moveTo>
                <a:cubicBezTo>
                  <a:pt x="860870" y="236945"/>
                  <a:pt x="849724" y="237939"/>
                  <a:pt x="849724" y="237939"/>
                </a:cubicBezTo>
                <a:cubicBezTo>
                  <a:pt x="849724" y="237939"/>
                  <a:pt x="856411" y="238932"/>
                  <a:pt x="858640" y="237939"/>
                </a:cubicBezTo>
                <a:lnTo>
                  <a:pt x="858640" y="237939"/>
                </a:lnTo>
                <a:close/>
                <a:moveTo>
                  <a:pt x="1629000" y="239925"/>
                </a:moveTo>
                <a:cubicBezTo>
                  <a:pt x="1631229" y="238932"/>
                  <a:pt x="1620083" y="239925"/>
                  <a:pt x="1620083" y="239925"/>
                </a:cubicBezTo>
                <a:cubicBezTo>
                  <a:pt x="1620083" y="239925"/>
                  <a:pt x="1626771" y="240918"/>
                  <a:pt x="1629000" y="239925"/>
                </a:cubicBezTo>
                <a:lnTo>
                  <a:pt x="1629000" y="239925"/>
                </a:lnTo>
                <a:close/>
                <a:moveTo>
                  <a:pt x="2128030" y="239925"/>
                </a:moveTo>
                <a:cubicBezTo>
                  <a:pt x="2130578" y="238223"/>
                  <a:pt x="2114973" y="236945"/>
                  <a:pt x="2114973" y="238932"/>
                </a:cubicBezTo>
                <a:cubicBezTo>
                  <a:pt x="2114973" y="240918"/>
                  <a:pt x="2125482" y="241628"/>
                  <a:pt x="2128030" y="239925"/>
                </a:cubicBezTo>
                <a:lnTo>
                  <a:pt x="2128030" y="239925"/>
                </a:lnTo>
                <a:close/>
                <a:moveTo>
                  <a:pt x="2451905" y="239925"/>
                </a:moveTo>
                <a:cubicBezTo>
                  <a:pt x="2455727" y="239074"/>
                  <a:pt x="2439167" y="236378"/>
                  <a:pt x="2441079" y="237939"/>
                </a:cubicBezTo>
                <a:cubicBezTo>
                  <a:pt x="2442989" y="239641"/>
                  <a:pt x="2448403" y="240776"/>
                  <a:pt x="2451905" y="239925"/>
                </a:cubicBezTo>
                <a:lnTo>
                  <a:pt x="2451905" y="239925"/>
                </a:lnTo>
                <a:close/>
                <a:moveTo>
                  <a:pt x="2535024" y="239925"/>
                </a:moveTo>
                <a:cubicBezTo>
                  <a:pt x="2545215" y="235385"/>
                  <a:pt x="2480567" y="237087"/>
                  <a:pt x="2493625" y="239925"/>
                </a:cubicBezTo>
                <a:cubicBezTo>
                  <a:pt x="2506045" y="242621"/>
                  <a:pt x="2520694" y="242621"/>
                  <a:pt x="2533114" y="239925"/>
                </a:cubicBezTo>
                <a:cubicBezTo>
                  <a:pt x="2533751" y="239783"/>
                  <a:pt x="2534706" y="240209"/>
                  <a:pt x="2535343" y="239925"/>
                </a:cubicBezTo>
                <a:lnTo>
                  <a:pt x="2535343" y="239925"/>
                </a:lnTo>
                <a:close/>
                <a:moveTo>
                  <a:pt x="3134688" y="239925"/>
                </a:moveTo>
                <a:cubicBezTo>
                  <a:pt x="3140420" y="237371"/>
                  <a:pt x="3120676" y="236945"/>
                  <a:pt x="3112714" y="235952"/>
                </a:cubicBezTo>
                <a:cubicBezTo>
                  <a:pt x="3102205" y="234817"/>
                  <a:pt x="3076091" y="234817"/>
                  <a:pt x="3082142" y="238932"/>
                </a:cubicBezTo>
                <a:cubicBezTo>
                  <a:pt x="3085964" y="241486"/>
                  <a:pt x="3094881" y="239357"/>
                  <a:pt x="3101887" y="239925"/>
                </a:cubicBezTo>
                <a:cubicBezTo>
                  <a:pt x="3113351" y="240776"/>
                  <a:pt x="3126727" y="243614"/>
                  <a:pt x="3134688" y="239925"/>
                </a:cubicBezTo>
                <a:lnTo>
                  <a:pt x="3134688" y="239925"/>
                </a:lnTo>
                <a:close/>
                <a:moveTo>
                  <a:pt x="3174178" y="239925"/>
                </a:moveTo>
                <a:cubicBezTo>
                  <a:pt x="3178318" y="239216"/>
                  <a:pt x="3178636" y="236378"/>
                  <a:pt x="3182776" y="235952"/>
                </a:cubicBezTo>
                <a:cubicBezTo>
                  <a:pt x="3204750" y="234250"/>
                  <a:pt x="3260163" y="243614"/>
                  <a:pt x="3246150" y="235952"/>
                </a:cubicBezTo>
                <a:cubicBezTo>
                  <a:pt x="3242647" y="233966"/>
                  <a:pt x="3236277" y="234250"/>
                  <a:pt x="3230864" y="233966"/>
                </a:cubicBezTo>
                <a:cubicBezTo>
                  <a:pt x="3225450" y="233682"/>
                  <a:pt x="3220991" y="234108"/>
                  <a:pt x="3215578" y="233966"/>
                </a:cubicBezTo>
                <a:cubicBezTo>
                  <a:pt x="3197744" y="233398"/>
                  <a:pt x="3158573" y="231412"/>
                  <a:pt x="3165261" y="238790"/>
                </a:cubicBezTo>
                <a:cubicBezTo>
                  <a:pt x="3166534" y="240067"/>
                  <a:pt x="3170993" y="240209"/>
                  <a:pt x="3174178" y="239783"/>
                </a:cubicBezTo>
                <a:lnTo>
                  <a:pt x="3174178" y="239783"/>
                </a:lnTo>
                <a:close/>
                <a:moveTo>
                  <a:pt x="1239521" y="241911"/>
                </a:moveTo>
                <a:cubicBezTo>
                  <a:pt x="1247164" y="238506"/>
                  <a:pt x="1199395" y="239783"/>
                  <a:pt x="1208948" y="241911"/>
                </a:cubicBezTo>
                <a:cubicBezTo>
                  <a:pt x="1218502" y="244040"/>
                  <a:pt x="1231878" y="245317"/>
                  <a:pt x="1239521" y="241911"/>
                </a:cubicBezTo>
                <a:lnTo>
                  <a:pt x="1239521" y="241911"/>
                </a:lnTo>
                <a:close/>
                <a:moveTo>
                  <a:pt x="1335696" y="241911"/>
                </a:moveTo>
                <a:cubicBezTo>
                  <a:pt x="1341110" y="239499"/>
                  <a:pt x="1307035" y="240351"/>
                  <a:pt x="1313723" y="241911"/>
                </a:cubicBezTo>
                <a:cubicBezTo>
                  <a:pt x="1320410" y="243472"/>
                  <a:pt x="1330283" y="244323"/>
                  <a:pt x="1335696" y="241911"/>
                </a:cubicBezTo>
                <a:lnTo>
                  <a:pt x="1335696" y="241911"/>
                </a:lnTo>
                <a:close/>
                <a:moveTo>
                  <a:pt x="1558938" y="241911"/>
                </a:moveTo>
                <a:cubicBezTo>
                  <a:pt x="1561805" y="240635"/>
                  <a:pt x="1550340" y="238506"/>
                  <a:pt x="1548110" y="239925"/>
                </a:cubicBezTo>
                <a:cubicBezTo>
                  <a:pt x="1545882" y="241486"/>
                  <a:pt x="1556072" y="243188"/>
                  <a:pt x="1558938" y="241911"/>
                </a:cubicBezTo>
                <a:lnTo>
                  <a:pt x="1558938" y="241911"/>
                </a:lnTo>
                <a:close/>
                <a:moveTo>
                  <a:pt x="1852242" y="241911"/>
                </a:moveTo>
                <a:cubicBezTo>
                  <a:pt x="1857338" y="238506"/>
                  <a:pt x="1819440" y="239074"/>
                  <a:pt x="1826128" y="241911"/>
                </a:cubicBezTo>
                <a:cubicBezTo>
                  <a:pt x="1832179" y="244607"/>
                  <a:pt x="1843325" y="244181"/>
                  <a:pt x="1850331" y="241911"/>
                </a:cubicBezTo>
                <a:cubicBezTo>
                  <a:pt x="1850968" y="241769"/>
                  <a:pt x="1851924" y="242195"/>
                  <a:pt x="1852561" y="241911"/>
                </a:cubicBezTo>
                <a:lnTo>
                  <a:pt x="1852561" y="241911"/>
                </a:lnTo>
                <a:close/>
                <a:moveTo>
                  <a:pt x="2666231" y="241911"/>
                </a:moveTo>
                <a:cubicBezTo>
                  <a:pt x="2669416" y="240493"/>
                  <a:pt x="2649352" y="240776"/>
                  <a:pt x="2653173" y="241911"/>
                </a:cubicBezTo>
                <a:cubicBezTo>
                  <a:pt x="2656995" y="243047"/>
                  <a:pt x="2663046" y="243330"/>
                  <a:pt x="2666231" y="241911"/>
                </a:cubicBezTo>
                <a:lnTo>
                  <a:pt x="2666231" y="241911"/>
                </a:lnTo>
                <a:close/>
                <a:moveTo>
                  <a:pt x="1042393" y="243898"/>
                </a:moveTo>
                <a:cubicBezTo>
                  <a:pt x="1045896" y="242337"/>
                  <a:pt x="1029336" y="239783"/>
                  <a:pt x="1029336" y="241911"/>
                </a:cubicBezTo>
                <a:cubicBezTo>
                  <a:pt x="1029336" y="244040"/>
                  <a:pt x="1038890" y="245459"/>
                  <a:pt x="1042393" y="243898"/>
                </a:cubicBezTo>
                <a:lnTo>
                  <a:pt x="1042393" y="243898"/>
                </a:lnTo>
                <a:close/>
                <a:moveTo>
                  <a:pt x="2145546" y="243898"/>
                </a:moveTo>
                <a:cubicBezTo>
                  <a:pt x="2155736" y="239357"/>
                  <a:pt x="2090133" y="241911"/>
                  <a:pt x="2104145" y="243898"/>
                </a:cubicBezTo>
                <a:cubicBezTo>
                  <a:pt x="2117203" y="245884"/>
                  <a:pt x="2131215" y="246593"/>
                  <a:pt x="2143634" y="243898"/>
                </a:cubicBezTo>
                <a:cubicBezTo>
                  <a:pt x="2144272" y="243756"/>
                  <a:pt x="2145227" y="244181"/>
                  <a:pt x="2145864" y="243898"/>
                </a:cubicBezTo>
                <a:lnTo>
                  <a:pt x="2145864" y="243898"/>
                </a:lnTo>
                <a:close/>
                <a:moveTo>
                  <a:pt x="2294267" y="243898"/>
                </a:moveTo>
                <a:cubicBezTo>
                  <a:pt x="2297133" y="242621"/>
                  <a:pt x="2289490" y="241486"/>
                  <a:pt x="2287580" y="239925"/>
                </a:cubicBezTo>
                <a:cubicBezTo>
                  <a:pt x="2286305" y="238648"/>
                  <a:pt x="2292038" y="236945"/>
                  <a:pt x="2289809" y="235952"/>
                </a:cubicBezTo>
                <a:cubicBezTo>
                  <a:pt x="2280891" y="231980"/>
                  <a:pt x="2267198" y="237797"/>
                  <a:pt x="2254778" y="238932"/>
                </a:cubicBezTo>
                <a:cubicBezTo>
                  <a:pt x="2251275" y="239216"/>
                  <a:pt x="2249364" y="240918"/>
                  <a:pt x="2246180" y="240918"/>
                </a:cubicBezTo>
                <a:cubicBezTo>
                  <a:pt x="2232485" y="240918"/>
                  <a:pt x="2221658" y="234108"/>
                  <a:pt x="2208920" y="236094"/>
                </a:cubicBezTo>
                <a:cubicBezTo>
                  <a:pt x="2198410" y="237655"/>
                  <a:pt x="2190130" y="239499"/>
                  <a:pt x="2180577" y="241911"/>
                </a:cubicBezTo>
                <a:cubicBezTo>
                  <a:pt x="2176436" y="243047"/>
                  <a:pt x="2163061" y="242905"/>
                  <a:pt x="2167519" y="243898"/>
                </a:cubicBezTo>
                <a:cubicBezTo>
                  <a:pt x="2186627" y="248154"/>
                  <a:pt x="2207327" y="243898"/>
                  <a:pt x="2228982" y="243898"/>
                </a:cubicBezTo>
                <a:cubicBezTo>
                  <a:pt x="2250638" y="243898"/>
                  <a:pt x="2271019" y="248154"/>
                  <a:pt x="2290127" y="243898"/>
                </a:cubicBezTo>
                <a:cubicBezTo>
                  <a:pt x="2291401" y="243614"/>
                  <a:pt x="2293312" y="244323"/>
                  <a:pt x="2294586" y="243898"/>
                </a:cubicBezTo>
                <a:lnTo>
                  <a:pt x="2294586" y="243898"/>
                </a:lnTo>
                <a:close/>
                <a:moveTo>
                  <a:pt x="2740751" y="243898"/>
                </a:moveTo>
                <a:cubicBezTo>
                  <a:pt x="2744573" y="241202"/>
                  <a:pt x="2717822" y="239074"/>
                  <a:pt x="2721006" y="241911"/>
                </a:cubicBezTo>
                <a:cubicBezTo>
                  <a:pt x="2724191" y="244749"/>
                  <a:pt x="2736929" y="246452"/>
                  <a:pt x="2740751" y="243898"/>
                </a:cubicBezTo>
                <a:lnTo>
                  <a:pt x="2740751" y="243898"/>
                </a:lnTo>
                <a:close/>
                <a:moveTo>
                  <a:pt x="2920045" y="243898"/>
                </a:moveTo>
                <a:cubicBezTo>
                  <a:pt x="2924504" y="243188"/>
                  <a:pt x="2926733" y="238081"/>
                  <a:pt x="2922274" y="238081"/>
                </a:cubicBezTo>
                <a:cubicBezTo>
                  <a:pt x="2916860" y="238081"/>
                  <a:pt x="2907943" y="243898"/>
                  <a:pt x="2913358" y="243898"/>
                </a:cubicBezTo>
                <a:cubicBezTo>
                  <a:pt x="2915587" y="243898"/>
                  <a:pt x="2917815" y="244323"/>
                  <a:pt x="2920045" y="243898"/>
                </a:cubicBezTo>
                <a:lnTo>
                  <a:pt x="2920045" y="243898"/>
                </a:lnTo>
                <a:close/>
                <a:moveTo>
                  <a:pt x="2985648" y="243898"/>
                </a:moveTo>
                <a:cubicBezTo>
                  <a:pt x="2990743" y="243614"/>
                  <a:pt x="2993610" y="241202"/>
                  <a:pt x="2998705" y="240918"/>
                </a:cubicBezTo>
                <a:cubicBezTo>
                  <a:pt x="3015584" y="240209"/>
                  <a:pt x="3046793" y="247445"/>
                  <a:pt x="3046793" y="239925"/>
                </a:cubicBezTo>
                <a:cubicBezTo>
                  <a:pt x="3046793" y="237797"/>
                  <a:pt x="3040105" y="235101"/>
                  <a:pt x="3035647" y="235952"/>
                </a:cubicBezTo>
                <a:cubicBezTo>
                  <a:pt x="3032462" y="236662"/>
                  <a:pt x="3034373" y="239216"/>
                  <a:pt x="3031188" y="239925"/>
                </a:cubicBezTo>
                <a:cubicBezTo>
                  <a:pt x="3004438" y="245884"/>
                  <a:pt x="2969725" y="229993"/>
                  <a:pt x="2945841" y="237939"/>
                </a:cubicBezTo>
                <a:cubicBezTo>
                  <a:pt x="2943293" y="238790"/>
                  <a:pt x="2945841" y="240493"/>
                  <a:pt x="2945841" y="241769"/>
                </a:cubicBezTo>
                <a:cubicBezTo>
                  <a:pt x="2945841" y="242763"/>
                  <a:pt x="2939472" y="243330"/>
                  <a:pt x="2941382" y="243756"/>
                </a:cubicBezTo>
                <a:cubicBezTo>
                  <a:pt x="2955076" y="246877"/>
                  <a:pt x="2969725" y="244465"/>
                  <a:pt x="2985011" y="243756"/>
                </a:cubicBezTo>
                <a:lnTo>
                  <a:pt x="2985011" y="243756"/>
                </a:lnTo>
                <a:close/>
                <a:moveTo>
                  <a:pt x="1607026" y="245884"/>
                </a:moveTo>
                <a:cubicBezTo>
                  <a:pt x="1609574" y="244323"/>
                  <a:pt x="1601294" y="240635"/>
                  <a:pt x="1598428" y="241911"/>
                </a:cubicBezTo>
                <a:cubicBezTo>
                  <a:pt x="1595243" y="243330"/>
                  <a:pt x="1604797" y="247445"/>
                  <a:pt x="1607026" y="245884"/>
                </a:cubicBezTo>
                <a:lnTo>
                  <a:pt x="1607026" y="245884"/>
                </a:lnTo>
                <a:close/>
                <a:moveTo>
                  <a:pt x="1685686" y="245884"/>
                </a:moveTo>
                <a:cubicBezTo>
                  <a:pt x="1687279" y="244749"/>
                  <a:pt x="1685368" y="242763"/>
                  <a:pt x="1687916" y="241911"/>
                </a:cubicBezTo>
                <a:cubicBezTo>
                  <a:pt x="1693011" y="240351"/>
                  <a:pt x="1708297" y="239641"/>
                  <a:pt x="1703202" y="238081"/>
                </a:cubicBezTo>
                <a:cubicBezTo>
                  <a:pt x="1689826" y="233540"/>
                  <a:pt x="1671993" y="237655"/>
                  <a:pt x="1655114" y="238081"/>
                </a:cubicBezTo>
                <a:cubicBezTo>
                  <a:pt x="1646197" y="238223"/>
                  <a:pt x="1629319" y="240351"/>
                  <a:pt x="1633140" y="243898"/>
                </a:cubicBezTo>
                <a:cubicBezTo>
                  <a:pt x="1640465" y="250283"/>
                  <a:pt x="1663394" y="247587"/>
                  <a:pt x="1679317" y="245884"/>
                </a:cubicBezTo>
                <a:cubicBezTo>
                  <a:pt x="1681546" y="245600"/>
                  <a:pt x="1684731" y="246735"/>
                  <a:pt x="1686005" y="245884"/>
                </a:cubicBezTo>
                <a:lnTo>
                  <a:pt x="1686005" y="245884"/>
                </a:lnTo>
                <a:close/>
                <a:moveTo>
                  <a:pt x="1746831" y="245884"/>
                </a:moveTo>
                <a:cubicBezTo>
                  <a:pt x="1754474" y="242479"/>
                  <a:pt x="1706705" y="243756"/>
                  <a:pt x="1716259" y="245884"/>
                </a:cubicBezTo>
                <a:cubicBezTo>
                  <a:pt x="1725813" y="248012"/>
                  <a:pt x="1739188" y="249289"/>
                  <a:pt x="1746831" y="245884"/>
                </a:cubicBezTo>
                <a:lnTo>
                  <a:pt x="1746831" y="245884"/>
                </a:lnTo>
                <a:close/>
                <a:moveTo>
                  <a:pt x="1825491" y="245884"/>
                </a:moveTo>
                <a:cubicBezTo>
                  <a:pt x="1827720" y="244891"/>
                  <a:pt x="1816574" y="245884"/>
                  <a:pt x="1816574" y="245884"/>
                </a:cubicBezTo>
                <a:cubicBezTo>
                  <a:pt x="1816574" y="245884"/>
                  <a:pt x="1823262" y="246877"/>
                  <a:pt x="1825491" y="245884"/>
                </a:cubicBezTo>
                <a:lnTo>
                  <a:pt x="1825491" y="245884"/>
                </a:lnTo>
                <a:close/>
                <a:moveTo>
                  <a:pt x="1948099" y="245884"/>
                </a:moveTo>
                <a:cubicBezTo>
                  <a:pt x="1949691" y="244749"/>
                  <a:pt x="1945870" y="242905"/>
                  <a:pt x="1948099" y="241911"/>
                </a:cubicBezTo>
                <a:cubicBezTo>
                  <a:pt x="1952239" y="240351"/>
                  <a:pt x="1965296" y="239783"/>
                  <a:pt x="1961156" y="238081"/>
                </a:cubicBezTo>
                <a:cubicBezTo>
                  <a:pt x="1953513" y="234675"/>
                  <a:pt x="1941411" y="238081"/>
                  <a:pt x="1930583" y="238081"/>
                </a:cubicBezTo>
                <a:cubicBezTo>
                  <a:pt x="1910521" y="238081"/>
                  <a:pt x="1892686" y="238081"/>
                  <a:pt x="1873579" y="240918"/>
                </a:cubicBezTo>
                <a:cubicBezTo>
                  <a:pt x="1871349" y="241202"/>
                  <a:pt x="1875490" y="243330"/>
                  <a:pt x="1873579" y="243898"/>
                </a:cubicBezTo>
                <a:cubicBezTo>
                  <a:pt x="1866891" y="245742"/>
                  <a:pt x="1844599" y="244323"/>
                  <a:pt x="1851605" y="245884"/>
                </a:cubicBezTo>
                <a:cubicBezTo>
                  <a:pt x="1874216" y="250992"/>
                  <a:pt x="1898419" y="245884"/>
                  <a:pt x="1923896" y="245884"/>
                </a:cubicBezTo>
                <a:cubicBezTo>
                  <a:pt x="1932495" y="245884"/>
                  <a:pt x="1943322" y="249005"/>
                  <a:pt x="1948099" y="245884"/>
                </a:cubicBezTo>
                <a:lnTo>
                  <a:pt x="1948099" y="245884"/>
                </a:lnTo>
                <a:close/>
                <a:moveTo>
                  <a:pt x="1970073" y="245884"/>
                </a:moveTo>
                <a:cubicBezTo>
                  <a:pt x="1973257" y="244465"/>
                  <a:pt x="1953195" y="244749"/>
                  <a:pt x="1957016" y="245884"/>
                </a:cubicBezTo>
                <a:cubicBezTo>
                  <a:pt x="1960837" y="247019"/>
                  <a:pt x="1966888" y="247303"/>
                  <a:pt x="1970073" y="245884"/>
                </a:cubicBezTo>
                <a:lnTo>
                  <a:pt x="1970073" y="245884"/>
                </a:lnTo>
                <a:close/>
                <a:moveTo>
                  <a:pt x="2031217" y="245884"/>
                </a:moveTo>
                <a:cubicBezTo>
                  <a:pt x="2035676" y="243898"/>
                  <a:pt x="2023893" y="241486"/>
                  <a:pt x="2018161" y="240067"/>
                </a:cubicBezTo>
                <a:cubicBezTo>
                  <a:pt x="2007015" y="237229"/>
                  <a:pt x="1979945" y="238506"/>
                  <a:pt x="1983130" y="244040"/>
                </a:cubicBezTo>
                <a:cubicBezTo>
                  <a:pt x="1986633" y="250424"/>
                  <a:pt x="2010836" y="248296"/>
                  <a:pt x="2024530" y="246026"/>
                </a:cubicBezTo>
                <a:cubicBezTo>
                  <a:pt x="2026759" y="245600"/>
                  <a:pt x="2029625" y="246735"/>
                  <a:pt x="2031217" y="246026"/>
                </a:cubicBezTo>
                <a:lnTo>
                  <a:pt x="2031217" y="246026"/>
                </a:lnTo>
                <a:close/>
                <a:moveTo>
                  <a:pt x="2061790" y="245884"/>
                </a:moveTo>
                <a:cubicBezTo>
                  <a:pt x="2067841" y="243188"/>
                  <a:pt x="2034084" y="242479"/>
                  <a:pt x="2037587" y="245884"/>
                </a:cubicBezTo>
                <a:cubicBezTo>
                  <a:pt x="2041408" y="249289"/>
                  <a:pt x="2055739" y="248580"/>
                  <a:pt x="2061790" y="245884"/>
                </a:cubicBezTo>
                <a:lnTo>
                  <a:pt x="2061790" y="245884"/>
                </a:lnTo>
                <a:close/>
                <a:moveTo>
                  <a:pt x="2503815" y="245884"/>
                </a:moveTo>
                <a:cubicBezTo>
                  <a:pt x="2507955" y="245317"/>
                  <a:pt x="2498083" y="240635"/>
                  <a:pt x="2494898" y="241911"/>
                </a:cubicBezTo>
                <a:cubicBezTo>
                  <a:pt x="2491714" y="243330"/>
                  <a:pt x="2499357" y="246452"/>
                  <a:pt x="2503815" y="245884"/>
                </a:cubicBezTo>
                <a:lnTo>
                  <a:pt x="2503815" y="245884"/>
                </a:lnTo>
                <a:close/>
                <a:moveTo>
                  <a:pt x="2888836" y="245884"/>
                </a:moveTo>
                <a:cubicBezTo>
                  <a:pt x="2901256" y="240351"/>
                  <a:pt x="2821640" y="243330"/>
                  <a:pt x="2838518" y="245884"/>
                </a:cubicBezTo>
                <a:cubicBezTo>
                  <a:pt x="2854442" y="248296"/>
                  <a:pt x="2871639" y="249289"/>
                  <a:pt x="2886606" y="245884"/>
                </a:cubicBezTo>
                <a:cubicBezTo>
                  <a:pt x="2887244" y="245884"/>
                  <a:pt x="2888199" y="246168"/>
                  <a:pt x="2888836" y="245884"/>
                </a:cubicBezTo>
                <a:lnTo>
                  <a:pt x="2888836" y="245884"/>
                </a:lnTo>
                <a:close/>
                <a:moveTo>
                  <a:pt x="3427036" y="245884"/>
                </a:moveTo>
                <a:cubicBezTo>
                  <a:pt x="3431176" y="245317"/>
                  <a:pt x="3439775" y="242905"/>
                  <a:pt x="3435953" y="241911"/>
                </a:cubicBezTo>
                <a:cubicBezTo>
                  <a:pt x="3417483" y="237797"/>
                  <a:pt x="3391687" y="237371"/>
                  <a:pt x="3376720" y="243898"/>
                </a:cubicBezTo>
                <a:cubicBezTo>
                  <a:pt x="3375446" y="244465"/>
                  <a:pt x="3373216" y="245317"/>
                  <a:pt x="3374490" y="245884"/>
                </a:cubicBezTo>
                <a:cubicBezTo>
                  <a:pt x="3387229" y="250141"/>
                  <a:pt x="3404426" y="246877"/>
                  <a:pt x="3420349" y="245884"/>
                </a:cubicBezTo>
                <a:cubicBezTo>
                  <a:pt x="3422578" y="245884"/>
                  <a:pt x="3424807" y="246168"/>
                  <a:pt x="3427036" y="245884"/>
                </a:cubicBezTo>
                <a:lnTo>
                  <a:pt x="3427036" y="245884"/>
                </a:lnTo>
                <a:close/>
                <a:moveTo>
                  <a:pt x="1343658" y="247871"/>
                </a:moveTo>
                <a:cubicBezTo>
                  <a:pt x="1346206" y="246168"/>
                  <a:pt x="1328372" y="245033"/>
                  <a:pt x="1330601" y="246877"/>
                </a:cubicBezTo>
                <a:cubicBezTo>
                  <a:pt x="1332512" y="248722"/>
                  <a:pt x="1341110" y="249573"/>
                  <a:pt x="1343658" y="247871"/>
                </a:cubicBezTo>
                <a:lnTo>
                  <a:pt x="1343658" y="247871"/>
                </a:lnTo>
                <a:close/>
                <a:moveTo>
                  <a:pt x="2687249" y="247871"/>
                </a:moveTo>
                <a:cubicBezTo>
                  <a:pt x="2690434" y="246452"/>
                  <a:pt x="2670371" y="246735"/>
                  <a:pt x="2674193" y="247871"/>
                </a:cubicBezTo>
                <a:cubicBezTo>
                  <a:pt x="2678014" y="249005"/>
                  <a:pt x="2684064" y="249289"/>
                  <a:pt x="2687249" y="247871"/>
                </a:cubicBezTo>
                <a:lnTo>
                  <a:pt x="2687249" y="247871"/>
                </a:lnTo>
                <a:close/>
                <a:moveTo>
                  <a:pt x="2713363" y="247871"/>
                </a:moveTo>
                <a:cubicBezTo>
                  <a:pt x="2716548" y="246452"/>
                  <a:pt x="2696485" y="246735"/>
                  <a:pt x="2700306" y="247871"/>
                </a:cubicBezTo>
                <a:cubicBezTo>
                  <a:pt x="2704128" y="249005"/>
                  <a:pt x="2710178" y="249289"/>
                  <a:pt x="2713363" y="247871"/>
                </a:cubicBezTo>
                <a:lnTo>
                  <a:pt x="2713363" y="247871"/>
                </a:lnTo>
                <a:close/>
                <a:moveTo>
                  <a:pt x="2756992" y="247871"/>
                </a:moveTo>
                <a:cubicBezTo>
                  <a:pt x="2763361" y="245033"/>
                  <a:pt x="2722598" y="246026"/>
                  <a:pt x="2730878" y="247871"/>
                </a:cubicBezTo>
                <a:cubicBezTo>
                  <a:pt x="2739159" y="249715"/>
                  <a:pt x="2750623" y="250850"/>
                  <a:pt x="2756992" y="247871"/>
                </a:cubicBezTo>
                <a:lnTo>
                  <a:pt x="2756992" y="247871"/>
                </a:lnTo>
                <a:close/>
                <a:moveTo>
                  <a:pt x="2805080" y="247871"/>
                </a:moveTo>
                <a:cubicBezTo>
                  <a:pt x="2808265" y="246452"/>
                  <a:pt x="2788202" y="246735"/>
                  <a:pt x="2792024" y="247871"/>
                </a:cubicBezTo>
                <a:cubicBezTo>
                  <a:pt x="2795845" y="249005"/>
                  <a:pt x="2801896" y="249289"/>
                  <a:pt x="2805080" y="247871"/>
                </a:cubicBezTo>
                <a:lnTo>
                  <a:pt x="2805080" y="247871"/>
                </a:lnTo>
                <a:close/>
                <a:moveTo>
                  <a:pt x="3339141" y="253688"/>
                </a:moveTo>
                <a:cubicBezTo>
                  <a:pt x="3342325" y="252269"/>
                  <a:pt x="3322263" y="252553"/>
                  <a:pt x="3326085" y="253688"/>
                </a:cubicBezTo>
                <a:cubicBezTo>
                  <a:pt x="3329906" y="254823"/>
                  <a:pt x="3335956" y="255107"/>
                  <a:pt x="3339141" y="253688"/>
                </a:cubicBezTo>
                <a:lnTo>
                  <a:pt x="3339141" y="253688"/>
                </a:lnTo>
                <a:close/>
                <a:moveTo>
                  <a:pt x="3291053" y="255674"/>
                </a:moveTo>
                <a:cubicBezTo>
                  <a:pt x="3296467" y="253262"/>
                  <a:pt x="3262392" y="254113"/>
                  <a:pt x="3269080" y="255674"/>
                </a:cubicBezTo>
                <a:cubicBezTo>
                  <a:pt x="3275767" y="257235"/>
                  <a:pt x="3285640" y="258086"/>
                  <a:pt x="3291053" y="255674"/>
                </a:cubicBezTo>
                <a:lnTo>
                  <a:pt x="3291053" y="255674"/>
                </a:lnTo>
                <a:close/>
                <a:moveTo>
                  <a:pt x="3313027" y="255674"/>
                </a:moveTo>
                <a:cubicBezTo>
                  <a:pt x="3315256" y="254681"/>
                  <a:pt x="3304110" y="255674"/>
                  <a:pt x="3304110" y="255674"/>
                </a:cubicBezTo>
                <a:cubicBezTo>
                  <a:pt x="3304110" y="255674"/>
                  <a:pt x="3310798" y="256667"/>
                  <a:pt x="3313027" y="255674"/>
                </a:cubicBezTo>
                <a:lnTo>
                  <a:pt x="3313027" y="255674"/>
                </a:lnTo>
                <a:close/>
                <a:moveTo>
                  <a:pt x="3247424" y="257660"/>
                </a:moveTo>
                <a:cubicBezTo>
                  <a:pt x="3252838" y="255248"/>
                  <a:pt x="3218762" y="256100"/>
                  <a:pt x="3225450" y="257660"/>
                </a:cubicBezTo>
                <a:cubicBezTo>
                  <a:pt x="3232456" y="259221"/>
                  <a:pt x="3242011" y="260073"/>
                  <a:pt x="3247424" y="257660"/>
                </a:cubicBezTo>
                <a:lnTo>
                  <a:pt x="3247424" y="257660"/>
                </a:lnTo>
                <a:close/>
                <a:moveTo>
                  <a:pt x="3111759" y="259647"/>
                </a:moveTo>
                <a:cubicBezTo>
                  <a:pt x="3123224" y="254539"/>
                  <a:pt x="3050614" y="257377"/>
                  <a:pt x="3065900" y="259647"/>
                </a:cubicBezTo>
                <a:cubicBezTo>
                  <a:pt x="3080550" y="261775"/>
                  <a:pt x="3095836" y="262768"/>
                  <a:pt x="3109530" y="259647"/>
                </a:cubicBezTo>
                <a:cubicBezTo>
                  <a:pt x="3110167" y="259647"/>
                  <a:pt x="3111122" y="259931"/>
                  <a:pt x="3111759" y="259647"/>
                </a:cubicBezTo>
                <a:lnTo>
                  <a:pt x="3111759" y="259647"/>
                </a:lnTo>
                <a:close/>
                <a:moveTo>
                  <a:pt x="3133733" y="259647"/>
                </a:moveTo>
                <a:cubicBezTo>
                  <a:pt x="3135963" y="258654"/>
                  <a:pt x="3124816" y="259647"/>
                  <a:pt x="3124816" y="259647"/>
                </a:cubicBezTo>
                <a:cubicBezTo>
                  <a:pt x="3124816" y="259647"/>
                  <a:pt x="3131504" y="260640"/>
                  <a:pt x="3133733" y="259647"/>
                </a:cubicBezTo>
                <a:lnTo>
                  <a:pt x="3133733" y="259647"/>
                </a:lnTo>
                <a:close/>
                <a:moveTo>
                  <a:pt x="2726738" y="261633"/>
                </a:moveTo>
                <a:cubicBezTo>
                  <a:pt x="2732152" y="261066"/>
                  <a:pt x="2735337" y="258938"/>
                  <a:pt x="2739796" y="257660"/>
                </a:cubicBezTo>
                <a:cubicBezTo>
                  <a:pt x="2742661" y="256951"/>
                  <a:pt x="2751579" y="256383"/>
                  <a:pt x="2748394" y="255674"/>
                </a:cubicBezTo>
                <a:cubicBezTo>
                  <a:pt x="2739477" y="253688"/>
                  <a:pt x="2729923" y="255674"/>
                  <a:pt x="2720051" y="255674"/>
                </a:cubicBezTo>
                <a:cubicBezTo>
                  <a:pt x="2693300" y="255674"/>
                  <a:pt x="2670053" y="254539"/>
                  <a:pt x="2643302" y="255674"/>
                </a:cubicBezTo>
                <a:cubicBezTo>
                  <a:pt x="2629608" y="256242"/>
                  <a:pt x="2617188" y="256242"/>
                  <a:pt x="2603812" y="254681"/>
                </a:cubicBezTo>
                <a:cubicBezTo>
                  <a:pt x="2601583" y="254397"/>
                  <a:pt x="2606042" y="257235"/>
                  <a:pt x="2603812" y="257660"/>
                </a:cubicBezTo>
                <a:cubicBezTo>
                  <a:pt x="2596806" y="258938"/>
                  <a:pt x="2591392" y="254539"/>
                  <a:pt x="2584067" y="253830"/>
                </a:cubicBezTo>
                <a:cubicBezTo>
                  <a:pt x="2556361" y="250708"/>
                  <a:pt x="2531521" y="251843"/>
                  <a:pt x="2503178" y="251843"/>
                </a:cubicBezTo>
                <a:cubicBezTo>
                  <a:pt x="2495217" y="251843"/>
                  <a:pt x="2479294" y="251276"/>
                  <a:pt x="2481204" y="254823"/>
                </a:cubicBezTo>
                <a:cubicBezTo>
                  <a:pt x="2483434" y="258938"/>
                  <a:pt x="2489803" y="260924"/>
                  <a:pt x="2498401" y="261633"/>
                </a:cubicBezTo>
                <a:cubicBezTo>
                  <a:pt x="2475472" y="261633"/>
                  <a:pt x="2454135" y="262059"/>
                  <a:pt x="2468148" y="263620"/>
                </a:cubicBezTo>
                <a:cubicBezTo>
                  <a:pt x="2501586" y="267309"/>
                  <a:pt x="2532159" y="264755"/>
                  <a:pt x="2566552" y="265606"/>
                </a:cubicBezTo>
                <a:cubicBezTo>
                  <a:pt x="2573558" y="265606"/>
                  <a:pt x="2581201" y="267734"/>
                  <a:pt x="2586297" y="265606"/>
                </a:cubicBezTo>
                <a:cubicBezTo>
                  <a:pt x="2599990" y="259505"/>
                  <a:pt x="2550947" y="261633"/>
                  <a:pt x="2531521" y="261633"/>
                </a:cubicBezTo>
                <a:lnTo>
                  <a:pt x="2522286" y="261633"/>
                </a:lnTo>
                <a:cubicBezTo>
                  <a:pt x="2537254" y="260924"/>
                  <a:pt x="2553495" y="259363"/>
                  <a:pt x="2566552" y="259647"/>
                </a:cubicBezTo>
                <a:cubicBezTo>
                  <a:pt x="2615595" y="260640"/>
                  <a:pt x="2657632" y="262626"/>
                  <a:pt x="2706675" y="261633"/>
                </a:cubicBezTo>
                <a:cubicBezTo>
                  <a:pt x="2713363" y="261491"/>
                  <a:pt x="2719732" y="262201"/>
                  <a:pt x="2726420" y="261633"/>
                </a:cubicBezTo>
                <a:lnTo>
                  <a:pt x="2726420" y="261633"/>
                </a:lnTo>
                <a:close/>
                <a:moveTo>
                  <a:pt x="2792342" y="261633"/>
                </a:moveTo>
                <a:cubicBezTo>
                  <a:pt x="2922911" y="255816"/>
                  <a:pt x="3035328" y="254539"/>
                  <a:pt x="3166534" y="251843"/>
                </a:cubicBezTo>
                <a:cubicBezTo>
                  <a:pt x="3207935" y="250992"/>
                  <a:pt x="3244239" y="253546"/>
                  <a:pt x="3284684" y="249857"/>
                </a:cubicBezTo>
                <a:cubicBezTo>
                  <a:pt x="3292327" y="249147"/>
                  <a:pt x="3308569" y="245884"/>
                  <a:pt x="3302200" y="244040"/>
                </a:cubicBezTo>
                <a:cubicBezTo>
                  <a:pt x="3292964" y="241202"/>
                  <a:pt x="3282455" y="246877"/>
                  <a:pt x="3271627" y="247871"/>
                </a:cubicBezTo>
                <a:cubicBezTo>
                  <a:pt x="3210801" y="253262"/>
                  <a:pt x="3156344" y="246452"/>
                  <a:pt x="3094244" y="247871"/>
                </a:cubicBezTo>
                <a:cubicBezTo>
                  <a:pt x="3071951" y="248438"/>
                  <a:pt x="3053162" y="252836"/>
                  <a:pt x="3030870" y="251843"/>
                </a:cubicBezTo>
                <a:cubicBezTo>
                  <a:pt x="3000297" y="250424"/>
                  <a:pt x="2973865" y="251843"/>
                  <a:pt x="2943293" y="251843"/>
                </a:cubicBezTo>
                <a:cubicBezTo>
                  <a:pt x="2933102" y="251843"/>
                  <a:pt x="2924822" y="253404"/>
                  <a:pt x="2914950" y="253830"/>
                </a:cubicBezTo>
                <a:cubicBezTo>
                  <a:pt x="2888836" y="254965"/>
                  <a:pt x="2866225" y="254397"/>
                  <a:pt x="2840430" y="256809"/>
                </a:cubicBezTo>
                <a:cubicBezTo>
                  <a:pt x="2826735" y="258086"/>
                  <a:pt x="2814634" y="256526"/>
                  <a:pt x="2800940" y="255816"/>
                </a:cubicBezTo>
                <a:cubicBezTo>
                  <a:pt x="2787247" y="255248"/>
                  <a:pt x="2757311" y="251843"/>
                  <a:pt x="2761451" y="257802"/>
                </a:cubicBezTo>
                <a:cubicBezTo>
                  <a:pt x="2764954" y="262485"/>
                  <a:pt x="2781196" y="262201"/>
                  <a:pt x="2792024" y="261775"/>
                </a:cubicBezTo>
                <a:lnTo>
                  <a:pt x="2792024" y="261775"/>
                </a:lnTo>
                <a:close/>
                <a:moveTo>
                  <a:pt x="3033099" y="261633"/>
                </a:moveTo>
                <a:cubicBezTo>
                  <a:pt x="3049340" y="254397"/>
                  <a:pt x="2990425" y="258370"/>
                  <a:pt x="2967496" y="259647"/>
                </a:cubicBezTo>
                <a:cubicBezTo>
                  <a:pt x="2962719" y="259931"/>
                  <a:pt x="2949980" y="260640"/>
                  <a:pt x="2954439" y="261633"/>
                </a:cubicBezTo>
                <a:cubicBezTo>
                  <a:pt x="2974184" y="266032"/>
                  <a:pt x="2995839" y="262910"/>
                  <a:pt x="3017813" y="261633"/>
                </a:cubicBezTo>
                <a:cubicBezTo>
                  <a:pt x="3023227" y="261350"/>
                  <a:pt x="3029277" y="263336"/>
                  <a:pt x="3033099" y="261633"/>
                </a:cubicBezTo>
                <a:lnTo>
                  <a:pt x="3033099" y="261633"/>
                </a:lnTo>
                <a:close/>
                <a:moveTo>
                  <a:pt x="2844888" y="265606"/>
                </a:moveTo>
                <a:cubicBezTo>
                  <a:pt x="2849347" y="263620"/>
                  <a:pt x="2821958" y="264329"/>
                  <a:pt x="2827372" y="265606"/>
                </a:cubicBezTo>
                <a:cubicBezTo>
                  <a:pt x="2832786" y="266741"/>
                  <a:pt x="2840430" y="267450"/>
                  <a:pt x="2844888" y="265606"/>
                </a:cubicBezTo>
                <a:lnTo>
                  <a:pt x="2844888" y="265606"/>
                </a:lnTo>
                <a:close/>
                <a:moveTo>
                  <a:pt x="2691708" y="267592"/>
                </a:moveTo>
                <a:cubicBezTo>
                  <a:pt x="2705401" y="261491"/>
                  <a:pt x="2656358" y="263762"/>
                  <a:pt x="2636933" y="263762"/>
                </a:cubicBezTo>
                <a:cubicBezTo>
                  <a:pt x="2624512" y="263762"/>
                  <a:pt x="2590755" y="263194"/>
                  <a:pt x="2601902" y="265748"/>
                </a:cubicBezTo>
                <a:cubicBezTo>
                  <a:pt x="2618462" y="269437"/>
                  <a:pt x="2635977" y="267309"/>
                  <a:pt x="2654448" y="267734"/>
                </a:cubicBezTo>
                <a:cubicBezTo>
                  <a:pt x="2667504" y="268018"/>
                  <a:pt x="2682472" y="271849"/>
                  <a:pt x="2691708" y="267734"/>
                </a:cubicBezTo>
                <a:lnTo>
                  <a:pt x="2691708" y="267734"/>
                </a:lnTo>
                <a:close/>
                <a:moveTo>
                  <a:pt x="2748712" y="267592"/>
                </a:moveTo>
                <a:cubicBezTo>
                  <a:pt x="2750942" y="266599"/>
                  <a:pt x="2740114" y="267592"/>
                  <a:pt x="2740114" y="267592"/>
                </a:cubicBezTo>
                <a:cubicBezTo>
                  <a:pt x="2740114" y="267592"/>
                  <a:pt x="2746802" y="268586"/>
                  <a:pt x="2748712" y="267592"/>
                </a:cubicBezTo>
                <a:lnTo>
                  <a:pt x="2748712" y="267592"/>
                </a:lnTo>
                <a:close/>
                <a:moveTo>
                  <a:pt x="161846" y="279227"/>
                </a:moveTo>
                <a:cubicBezTo>
                  <a:pt x="215347" y="276815"/>
                  <a:pt x="261524" y="275822"/>
                  <a:pt x="315026" y="273410"/>
                </a:cubicBezTo>
                <a:cubicBezTo>
                  <a:pt x="361840" y="271281"/>
                  <a:pt x="401329" y="265606"/>
                  <a:pt x="448461" y="265606"/>
                </a:cubicBezTo>
                <a:cubicBezTo>
                  <a:pt x="690493" y="265606"/>
                  <a:pt x="898130" y="267592"/>
                  <a:pt x="1140161" y="267592"/>
                </a:cubicBezTo>
                <a:cubicBezTo>
                  <a:pt x="1433465" y="267592"/>
                  <a:pt x="1685049" y="265606"/>
                  <a:pt x="1978353" y="265606"/>
                </a:cubicBezTo>
                <a:cubicBezTo>
                  <a:pt x="2011473" y="265606"/>
                  <a:pt x="2039498" y="260214"/>
                  <a:pt x="2072299" y="261775"/>
                </a:cubicBezTo>
                <a:cubicBezTo>
                  <a:pt x="2192041" y="267167"/>
                  <a:pt x="2295541" y="259789"/>
                  <a:pt x="2415920" y="259789"/>
                </a:cubicBezTo>
                <a:cubicBezTo>
                  <a:pt x="2423881" y="259789"/>
                  <a:pt x="2440441" y="261207"/>
                  <a:pt x="2437894" y="257802"/>
                </a:cubicBezTo>
                <a:cubicBezTo>
                  <a:pt x="2436620" y="255958"/>
                  <a:pt x="2425792" y="255107"/>
                  <a:pt x="2429295" y="253971"/>
                </a:cubicBezTo>
                <a:cubicBezTo>
                  <a:pt x="2434390" y="252269"/>
                  <a:pt x="2452543" y="253262"/>
                  <a:pt x="2446811" y="251985"/>
                </a:cubicBezTo>
                <a:cubicBezTo>
                  <a:pt x="2430250" y="248296"/>
                  <a:pt x="2412735" y="254397"/>
                  <a:pt x="2394264" y="253971"/>
                </a:cubicBezTo>
                <a:cubicBezTo>
                  <a:pt x="2361144" y="253262"/>
                  <a:pt x="2332483" y="249147"/>
                  <a:pt x="2300000" y="251985"/>
                </a:cubicBezTo>
                <a:cubicBezTo>
                  <a:pt x="2257962" y="255816"/>
                  <a:pt x="2220384" y="251134"/>
                  <a:pt x="2177392" y="251985"/>
                </a:cubicBezTo>
                <a:cubicBezTo>
                  <a:pt x="2149686" y="252553"/>
                  <a:pt x="2126119" y="255107"/>
                  <a:pt x="2098731" y="253971"/>
                </a:cubicBezTo>
                <a:cubicBezTo>
                  <a:pt x="2081853" y="253262"/>
                  <a:pt x="2067522" y="253971"/>
                  <a:pt x="2050644" y="253971"/>
                </a:cubicBezTo>
                <a:cubicBezTo>
                  <a:pt x="1932813" y="253971"/>
                  <a:pt x="1830905" y="248722"/>
                  <a:pt x="1713711" y="253971"/>
                </a:cubicBezTo>
                <a:cubicBezTo>
                  <a:pt x="1678680" y="255532"/>
                  <a:pt x="1648108" y="250424"/>
                  <a:pt x="1613077" y="251985"/>
                </a:cubicBezTo>
                <a:cubicBezTo>
                  <a:pt x="1533780" y="255532"/>
                  <a:pt x="1465311" y="253971"/>
                  <a:pt x="1385377" y="253971"/>
                </a:cubicBezTo>
                <a:cubicBezTo>
                  <a:pt x="1269775" y="253971"/>
                  <a:pt x="1170415" y="254539"/>
                  <a:pt x="1054813" y="251985"/>
                </a:cubicBezTo>
                <a:cubicBezTo>
                  <a:pt x="1016279" y="251134"/>
                  <a:pt x="983796" y="248296"/>
                  <a:pt x="945262" y="246168"/>
                </a:cubicBezTo>
                <a:cubicBezTo>
                  <a:pt x="940485" y="245884"/>
                  <a:pt x="927746" y="245175"/>
                  <a:pt x="932205" y="244181"/>
                </a:cubicBezTo>
                <a:cubicBezTo>
                  <a:pt x="953542" y="239357"/>
                  <a:pt x="1020101" y="246168"/>
                  <a:pt x="1000038" y="240209"/>
                </a:cubicBezTo>
                <a:cubicBezTo>
                  <a:pt x="980930" y="234533"/>
                  <a:pt x="957364" y="241202"/>
                  <a:pt x="934435" y="240209"/>
                </a:cubicBezTo>
                <a:cubicBezTo>
                  <a:pt x="919785" y="239641"/>
                  <a:pt x="906728" y="238364"/>
                  <a:pt x="892716" y="240209"/>
                </a:cubicBezTo>
                <a:cubicBezTo>
                  <a:pt x="889850" y="240635"/>
                  <a:pt x="895263" y="243188"/>
                  <a:pt x="892716" y="244181"/>
                </a:cubicBezTo>
                <a:cubicBezTo>
                  <a:pt x="878385" y="249289"/>
                  <a:pt x="858640" y="244181"/>
                  <a:pt x="840170" y="244181"/>
                </a:cubicBezTo>
                <a:cubicBezTo>
                  <a:pt x="830934" y="244181"/>
                  <a:pt x="822017" y="244323"/>
                  <a:pt x="814056" y="242195"/>
                </a:cubicBezTo>
                <a:cubicBezTo>
                  <a:pt x="811189" y="241486"/>
                  <a:pt x="820743" y="239357"/>
                  <a:pt x="818514" y="238364"/>
                </a:cubicBezTo>
                <a:cubicBezTo>
                  <a:pt x="811827" y="235385"/>
                  <a:pt x="801954" y="241486"/>
                  <a:pt x="792400" y="242195"/>
                </a:cubicBezTo>
                <a:cubicBezTo>
                  <a:pt x="787623" y="242621"/>
                  <a:pt x="783802" y="241060"/>
                  <a:pt x="779343" y="240209"/>
                </a:cubicBezTo>
                <a:cubicBezTo>
                  <a:pt x="777433" y="239783"/>
                  <a:pt x="785713" y="238648"/>
                  <a:pt x="783802" y="238223"/>
                </a:cubicBezTo>
                <a:cubicBezTo>
                  <a:pt x="766605" y="234392"/>
                  <a:pt x="748134" y="237087"/>
                  <a:pt x="729026" y="236236"/>
                </a:cubicBezTo>
                <a:cubicBezTo>
                  <a:pt x="687945" y="234392"/>
                  <a:pt x="652277" y="234250"/>
                  <a:pt x="610877" y="234250"/>
                </a:cubicBezTo>
                <a:cubicBezTo>
                  <a:pt x="443684" y="234250"/>
                  <a:pt x="300058" y="234675"/>
                  <a:pt x="133821" y="242053"/>
                </a:cubicBezTo>
                <a:cubicBezTo>
                  <a:pt x="126814" y="242337"/>
                  <a:pt x="107707" y="241486"/>
                  <a:pt x="114076" y="240067"/>
                </a:cubicBezTo>
                <a:cubicBezTo>
                  <a:pt x="129999" y="236520"/>
                  <a:pt x="147833" y="239074"/>
                  <a:pt x="164393" y="236094"/>
                </a:cubicBezTo>
                <a:cubicBezTo>
                  <a:pt x="171400" y="234817"/>
                  <a:pt x="174584" y="231270"/>
                  <a:pt x="181909" y="230277"/>
                </a:cubicBezTo>
                <a:cubicBezTo>
                  <a:pt x="218214" y="224885"/>
                  <a:pt x="253244" y="228149"/>
                  <a:pt x="291459" y="226304"/>
                </a:cubicBezTo>
                <a:cubicBezTo>
                  <a:pt x="487313" y="217507"/>
                  <a:pt x="657054" y="224318"/>
                  <a:pt x="853863" y="224318"/>
                </a:cubicBezTo>
                <a:cubicBezTo>
                  <a:pt x="915964" y="224318"/>
                  <a:pt x="1090799" y="229993"/>
                  <a:pt x="1031247" y="222331"/>
                </a:cubicBezTo>
                <a:cubicBezTo>
                  <a:pt x="982522" y="216088"/>
                  <a:pt x="936982" y="224602"/>
                  <a:pt x="886665" y="222331"/>
                </a:cubicBezTo>
                <a:cubicBezTo>
                  <a:pt x="739536" y="215805"/>
                  <a:pt x="612151" y="219778"/>
                  <a:pt x="464384" y="216514"/>
                </a:cubicBezTo>
                <a:cubicBezTo>
                  <a:pt x="456104" y="216373"/>
                  <a:pt x="436678" y="215237"/>
                  <a:pt x="442411" y="212683"/>
                </a:cubicBezTo>
                <a:cubicBezTo>
                  <a:pt x="453875" y="207576"/>
                  <a:pt x="472346" y="212683"/>
                  <a:pt x="488269" y="212683"/>
                </a:cubicBezTo>
                <a:cubicBezTo>
                  <a:pt x="721065" y="212683"/>
                  <a:pt x="921059" y="221338"/>
                  <a:pt x="1153536" y="216514"/>
                </a:cubicBezTo>
                <a:cubicBezTo>
                  <a:pt x="1332512" y="212825"/>
                  <a:pt x="1486329" y="214528"/>
                  <a:pt x="1665623" y="214528"/>
                </a:cubicBezTo>
                <a:cubicBezTo>
                  <a:pt x="1699380" y="214528"/>
                  <a:pt x="1728678" y="213535"/>
                  <a:pt x="1761799" y="210697"/>
                </a:cubicBezTo>
                <a:cubicBezTo>
                  <a:pt x="1818803" y="205589"/>
                  <a:pt x="1870076" y="211264"/>
                  <a:pt x="1928036" y="208711"/>
                </a:cubicBezTo>
                <a:cubicBezTo>
                  <a:pt x="2050644" y="203319"/>
                  <a:pt x="2157328" y="209562"/>
                  <a:pt x="2280255" y="206724"/>
                </a:cubicBezTo>
                <a:cubicBezTo>
                  <a:pt x="2467511" y="202610"/>
                  <a:pt x="2628971" y="212542"/>
                  <a:pt x="2816226" y="208711"/>
                </a:cubicBezTo>
                <a:cubicBezTo>
                  <a:pt x="3069085" y="203603"/>
                  <a:pt x="3286595" y="202326"/>
                  <a:pt x="3538498" y="191117"/>
                </a:cubicBezTo>
                <a:cubicBezTo>
                  <a:pt x="3578306" y="189414"/>
                  <a:pt x="3613018" y="188705"/>
                  <a:pt x="3652189" y="185300"/>
                </a:cubicBezTo>
                <a:cubicBezTo>
                  <a:pt x="3723843" y="178915"/>
                  <a:pt x="3789128" y="183456"/>
                  <a:pt x="3860145" y="175510"/>
                </a:cubicBezTo>
                <a:cubicBezTo>
                  <a:pt x="3878297" y="173523"/>
                  <a:pt x="3893265" y="170828"/>
                  <a:pt x="3910462" y="167706"/>
                </a:cubicBezTo>
                <a:cubicBezTo>
                  <a:pt x="3918742" y="166287"/>
                  <a:pt x="3927341" y="164585"/>
                  <a:pt x="3930206" y="160896"/>
                </a:cubicBezTo>
                <a:cubicBezTo>
                  <a:pt x="3933710" y="156356"/>
                  <a:pt x="3932118" y="150822"/>
                  <a:pt x="3941352" y="148268"/>
                </a:cubicBezTo>
                <a:cubicBezTo>
                  <a:pt x="3952499" y="145147"/>
                  <a:pt x="3971925" y="144296"/>
                  <a:pt x="3971925" y="138478"/>
                </a:cubicBezTo>
                <a:cubicBezTo>
                  <a:pt x="3971925" y="128546"/>
                  <a:pt x="3945493" y="123580"/>
                  <a:pt x="3939124" y="114074"/>
                </a:cubicBezTo>
                <a:cubicBezTo>
                  <a:pt x="3928933" y="98893"/>
                  <a:pt x="3943264" y="83002"/>
                  <a:pt x="3926066" y="69239"/>
                </a:cubicBezTo>
                <a:cubicBezTo>
                  <a:pt x="3918742" y="63422"/>
                  <a:pt x="3914602" y="57888"/>
                  <a:pt x="3908551" y="51646"/>
                </a:cubicBezTo>
                <a:cubicBezTo>
                  <a:pt x="3897405" y="40437"/>
                  <a:pt x="3871928" y="33626"/>
                  <a:pt x="3845177" y="31214"/>
                </a:cubicBezTo>
                <a:cubicBezTo>
                  <a:pt x="3833076" y="30079"/>
                  <a:pt x="3824159" y="26958"/>
                  <a:pt x="3814604" y="23411"/>
                </a:cubicBezTo>
                <a:cubicBezTo>
                  <a:pt x="3805370" y="20148"/>
                  <a:pt x="3795179" y="19012"/>
                  <a:pt x="3784033" y="17593"/>
                </a:cubicBezTo>
                <a:cubicBezTo>
                  <a:pt x="3755371" y="13763"/>
                  <a:pt x="3732442" y="7803"/>
                  <a:pt x="3703143" y="5817"/>
                </a:cubicBezTo>
                <a:cubicBezTo>
                  <a:pt x="3650596" y="2270"/>
                  <a:pt x="3605057" y="0"/>
                  <a:pt x="3552192" y="0"/>
                </a:cubicBezTo>
                <a:cubicBezTo>
                  <a:pt x="3350606" y="0"/>
                  <a:pt x="3178318" y="11634"/>
                  <a:pt x="2976732" y="11634"/>
                </a:cubicBezTo>
                <a:cubicBezTo>
                  <a:pt x="2947433" y="11634"/>
                  <a:pt x="2922592" y="9081"/>
                  <a:pt x="2893613" y="9648"/>
                </a:cubicBezTo>
                <a:cubicBezTo>
                  <a:pt x="2690752" y="14188"/>
                  <a:pt x="2516554" y="11776"/>
                  <a:pt x="2313694" y="7662"/>
                </a:cubicBezTo>
                <a:cubicBezTo>
                  <a:pt x="2244905" y="6243"/>
                  <a:pt x="2185671" y="4257"/>
                  <a:pt x="2116565" y="5675"/>
                </a:cubicBezTo>
                <a:cubicBezTo>
                  <a:pt x="1903196" y="10074"/>
                  <a:pt x="1719762" y="5675"/>
                  <a:pt x="1506073" y="5675"/>
                </a:cubicBezTo>
                <a:cubicBezTo>
                  <a:pt x="1237292" y="5675"/>
                  <a:pt x="1006407" y="11067"/>
                  <a:pt x="737944" y="5675"/>
                </a:cubicBezTo>
                <a:cubicBezTo>
                  <a:pt x="522663" y="1419"/>
                  <a:pt x="336363" y="0"/>
                  <a:pt x="121401" y="9648"/>
                </a:cubicBezTo>
                <a:cubicBezTo>
                  <a:pt x="90829" y="11067"/>
                  <a:pt x="55479" y="13195"/>
                  <a:pt x="40511" y="25255"/>
                </a:cubicBezTo>
                <a:cubicBezTo>
                  <a:pt x="12805" y="47531"/>
                  <a:pt x="16627" y="71367"/>
                  <a:pt x="5481" y="96339"/>
                </a:cubicBezTo>
                <a:cubicBezTo>
                  <a:pt x="-5347" y="120175"/>
                  <a:pt x="704" y="142309"/>
                  <a:pt x="16309" y="165578"/>
                </a:cubicBezTo>
                <a:cubicBezTo>
                  <a:pt x="28410" y="183597"/>
                  <a:pt x="2933" y="201758"/>
                  <a:pt x="18538" y="219210"/>
                </a:cubicBezTo>
                <a:cubicBezTo>
                  <a:pt x="22041" y="223325"/>
                  <a:pt x="30639" y="226304"/>
                  <a:pt x="40511" y="227014"/>
                </a:cubicBezTo>
                <a:cubicBezTo>
                  <a:pt x="44333" y="227297"/>
                  <a:pt x="47517" y="227865"/>
                  <a:pt x="51339" y="228007"/>
                </a:cubicBezTo>
                <a:cubicBezTo>
                  <a:pt x="61212" y="228433"/>
                  <a:pt x="70766" y="226021"/>
                  <a:pt x="79683" y="228007"/>
                </a:cubicBezTo>
                <a:cubicBezTo>
                  <a:pt x="82548" y="228574"/>
                  <a:pt x="77135" y="231128"/>
                  <a:pt x="79683" y="231838"/>
                </a:cubicBezTo>
                <a:cubicBezTo>
                  <a:pt x="83822" y="233115"/>
                  <a:pt x="95287" y="232831"/>
                  <a:pt x="92739" y="234817"/>
                </a:cubicBezTo>
                <a:cubicBezTo>
                  <a:pt x="87962" y="238506"/>
                  <a:pt x="74587" y="236378"/>
                  <a:pt x="66625" y="238790"/>
                </a:cubicBezTo>
                <a:cubicBezTo>
                  <a:pt x="57071" y="241628"/>
                  <a:pt x="107389" y="241344"/>
                  <a:pt x="97198" y="243614"/>
                </a:cubicBezTo>
                <a:cubicBezTo>
                  <a:pt x="78408" y="247729"/>
                  <a:pt x="28729" y="244607"/>
                  <a:pt x="40193" y="252411"/>
                </a:cubicBezTo>
                <a:cubicBezTo>
                  <a:pt x="42741" y="253971"/>
                  <a:pt x="51021" y="254681"/>
                  <a:pt x="48792" y="256383"/>
                </a:cubicBezTo>
                <a:cubicBezTo>
                  <a:pt x="44015" y="260214"/>
                  <a:pt x="22041" y="262059"/>
                  <a:pt x="29047" y="265180"/>
                </a:cubicBezTo>
                <a:cubicBezTo>
                  <a:pt x="40193" y="270146"/>
                  <a:pt x="58027" y="268302"/>
                  <a:pt x="72676" y="270998"/>
                </a:cubicBezTo>
                <a:cubicBezTo>
                  <a:pt x="102293" y="276247"/>
                  <a:pt x="130636" y="280220"/>
                  <a:pt x="162482" y="278801"/>
                </a:cubicBezTo>
                <a:lnTo>
                  <a:pt x="162482" y="278801"/>
                </a:lnTo>
                <a:close/>
                <a:moveTo>
                  <a:pt x="770108" y="240209"/>
                </a:moveTo>
                <a:cubicBezTo>
                  <a:pt x="778069" y="243898"/>
                  <a:pt x="726478" y="241769"/>
                  <a:pt x="737306" y="240209"/>
                </a:cubicBezTo>
                <a:cubicBezTo>
                  <a:pt x="748134" y="238506"/>
                  <a:pt x="762146" y="236520"/>
                  <a:pt x="770108" y="240209"/>
                </a:cubicBezTo>
                <a:lnTo>
                  <a:pt x="770108" y="240209"/>
                </a:lnTo>
                <a:close/>
                <a:moveTo>
                  <a:pt x="2148730" y="283058"/>
                </a:moveTo>
                <a:cubicBezTo>
                  <a:pt x="2150959" y="282064"/>
                  <a:pt x="2139813" y="283058"/>
                  <a:pt x="2139813" y="283058"/>
                </a:cubicBezTo>
                <a:cubicBezTo>
                  <a:pt x="2139813" y="283058"/>
                  <a:pt x="2146501" y="284051"/>
                  <a:pt x="2148730" y="283058"/>
                </a:cubicBezTo>
                <a:lnTo>
                  <a:pt x="2148730" y="283058"/>
                </a:lnTo>
                <a:close/>
                <a:moveTo>
                  <a:pt x="2166246" y="283058"/>
                </a:moveTo>
                <a:cubicBezTo>
                  <a:pt x="2168475" y="282064"/>
                  <a:pt x="2157647" y="283058"/>
                  <a:pt x="2157647" y="283058"/>
                </a:cubicBezTo>
                <a:cubicBezTo>
                  <a:pt x="2157647" y="283058"/>
                  <a:pt x="2164334" y="284051"/>
                  <a:pt x="2166246" y="283058"/>
                </a:cubicBezTo>
                <a:lnTo>
                  <a:pt x="2166246" y="283058"/>
                </a:lnTo>
                <a:close/>
                <a:moveTo>
                  <a:pt x="3286913" y="283058"/>
                </a:moveTo>
                <a:cubicBezTo>
                  <a:pt x="3290098" y="281639"/>
                  <a:pt x="3270035" y="281922"/>
                  <a:pt x="3273857" y="283058"/>
                </a:cubicBezTo>
                <a:cubicBezTo>
                  <a:pt x="3277678" y="284193"/>
                  <a:pt x="3283728" y="284476"/>
                  <a:pt x="3286913" y="283058"/>
                </a:cubicBezTo>
                <a:lnTo>
                  <a:pt x="3286913" y="283058"/>
                </a:lnTo>
                <a:close/>
                <a:moveTo>
                  <a:pt x="1890776" y="285044"/>
                </a:moveTo>
                <a:cubicBezTo>
                  <a:pt x="1893961" y="283625"/>
                  <a:pt x="1873898" y="283909"/>
                  <a:pt x="1877719" y="285044"/>
                </a:cubicBezTo>
                <a:cubicBezTo>
                  <a:pt x="1881540" y="286179"/>
                  <a:pt x="1887591" y="286463"/>
                  <a:pt x="1890776" y="285044"/>
                </a:cubicBezTo>
                <a:lnTo>
                  <a:pt x="1890776" y="285044"/>
                </a:lnTo>
                <a:close/>
                <a:moveTo>
                  <a:pt x="1908291" y="285044"/>
                </a:moveTo>
                <a:cubicBezTo>
                  <a:pt x="1910521" y="284051"/>
                  <a:pt x="1899374" y="285044"/>
                  <a:pt x="1899374" y="285044"/>
                </a:cubicBezTo>
                <a:cubicBezTo>
                  <a:pt x="1899374" y="285044"/>
                  <a:pt x="1906062" y="286037"/>
                  <a:pt x="1908291" y="285044"/>
                </a:cubicBezTo>
                <a:lnTo>
                  <a:pt x="1908291" y="285044"/>
                </a:lnTo>
                <a:close/>
                <a:moveTo>
                  <a:pt x="2043956" y="285044"/>
                </a:moveTo>
                <a:cubicBezTo>
                  <a:pt x="2060835" y="277524"/>
                  <a:pt x="1999690" y="281922"/>
                  <a:pt x="1976124" y="283058"/>
                </a:cubicBezTo>
                <a:cubicBezTo>
                  <a:pt x="1970710" y="283341"/>
                  <a:pt x="1955742" y="283909"/>
                  <a:pt x="1960837" y="285044"/>
                </a:cubicBezTo>
                <a:cubicBezTo>
                  <a:pt x="1981219" y="289584"/>
                  <a:pt x="2003511" y="286179"/>
                  <a:pt x="2026440" y="285044"/>
                </a:cubicBezTo>
                <a:cubicBezTo>
                  <a:pt x="2032492" y="284760"/>
                  <a:pt x="2039498" y="287030"/>
                  <a:pt x="2043956" y="285044"/>
                </a:cubicBezTo>
                <a:lnTo>
                  <a:pt x="2043956" y="285044"/>
                </a:lnTo>
                <a:close/>
                <a:moveTo>
                  <a:pt x="2122617" y="285044"/>
                </a:moveTo>
                <a:cubicBezTo>
                  <a:pt x="2125801" y="284051"/>
                  <a:pt x="2119750" y="281639"/>
                  <a:pt x="2115928" y="281213"/>
                </a:cubicBezTo>
                <a:cubicBezTo>
                  <a:pt x="2099687" y="278801"/>
                  <a:pt x="2053510" y="280788"/>
                  <a:pt x="2067841" y="285044"/>
                </a:cubicBezTo>
                <a:cubicBezTo>
                  <a:pt x="2081216" y="289017"/>
                  <a:pt x="2098413" y="287030"/>
                  <a:pt x="2113699" y="285044"/>
                </a:cubicBezTo>
                <a:cubicBezTo>
                  <a:pt x="2116565" y="284618"/>
                  <a:pt x="2120068" y="285753"/>
                  <a:pt x="2122617" y="285044"/>
                </a:cubicBezTo>
                <a:lnTo>
                  <a:pt x="2122617" y="285044"/>
                </a:lnTo>
                <a:close/>
                <a:moveTo>
                  <a:pt x="1864344" y="287030"/>
                </a:moveTo>
                <a:cubicBezTo>
                  <a:pt x="1867528" y="286037"/>
                  <a:pt x="1861477" y="283625"/>
                  <a:pt x="1857656" y="283058"/>
                </a:cubicBezTo>
                <a:cubicBezTo>
                  <a:pt x="1835045" y="279652"/>
                  <a:pt x="1812434" y="280646"/>
                  <a:pt x="1789823" y="284051"/>
                </a:cubicBezTo>
                <a:cubicBezTo>
                  <a:pt x="1786002" y="284618"/>
                  <a:pt x="1777085" y="283483"/>
                  <a:pt x="1778996" y="285044"/>
                </a:cubicBezTo>
                <a:cubicBezTo>
                  <a:pt x="1788231" y="293273"/>
                  <a:pt x="1817211" y="287030"/>
                  <a:pt x="1838230" y="287030"/>
                </a:cubicBezTo>
                <a:cubicBezTo>
                  <a:pt x="1847465" y="287030"/>
                  <a:pt x="1856700" y="289300"/>
                  <a:pt x="1864344" y="287030"/>
                </a:cubicBezTo>
                <a:lnTo>
                  <a:pt x="1864344" y="287030"/>
                </a:lnTo>
                <a:close/>
                <a:moveTo>
                  <a:pt x="2695848" y="287030"/>
                </a:moveTo>
                <a:cubicBezTo>
                  <a:pt x="2708268" y="281497"/>
                  <a:pt x="2628652" y="284476"/>
                  <a:pt x="2645531" y="287030"/>
                </a:cubicBezTo>
                <a:cubicBezTo>
                  <a:pt x="2647123" y="287314"/>
                  <a:pt x="2648716" y="287456"/>
                  <a:pt x="2649989" y="287598"/>
                </a:cubicBezTo>
                <a:cubicBezTo>
                  <a:pt x="2640754" y="287314"/>
                  <a:pt x="2630244" y="287314"/>
                  <a:pt x="2623557" y="287030"/>
                </a:cubicBezTo>
                <a:cubicBezTo>
                  <a:pt x="2614640" y="286605"/>
                  <a:pt x="2592029" y="288733"/>
                  <a:pt x="2599353" y="290861"/>
                </a:cubicBezTo>
                <a:cubicBezTo>
                  <a:pt x="2613366" y="295118"/>
                  <a:pt x="2630563" y="291996"/>
                  <a:pt x="2647441" y="292848"/>
                </a:cubicBezTo>
                <a:cubicBezTo>
                  <a:pt x="2655085" y="293131"/>
                  <a:pt x="2664957" y="295685"/>
                  <a:pt x="2669416" y="292848"/>
                </a:cubicBezTo>
                <a:cubicBezTo>
                  <a:pt x="2671963" y="291003"/>
                  <a:pt x="2670689" y="289868"/>
                  <a:pt x="2667186" y="289017"/>
                </a:cubicBezTo>
                <a:cubicBezTo>
                  <a:pt x="2676103" y="289300"/>
                  <a:pt x="2685020" y="288733"/>
                  <a:pt x="2693618" y="286888"/>
                </a:cubicBezTo>
                <a:cubicBezTo>
                  <a:pt x="2694255" y="286747"/>
                  <a:pt x="2695211" y="287172"/>
                  <a:pt x="2695848" y="286888"/>
                </a:cubicBezTo>
                <a:lnTo>
                  <a:pt x="2695848" y="286888"/>
                </a:lnTo>
                <a:close/>
                <a:moveTo>
                  <a:pt x="2717822" y="287030"/>
                </a:moveTo>
                <a:cubicBezTo>
                  <a:pt x="2720051" y="286037"/>
                  <a:pt x="2708905" y="287030"/>
                  <a:pt x="2708905" y="287030"/>
                </a:cubicBezTo>
                <a:cubicBezTo>
                  <a:pt x="2708905" y="287030"/>
                  <a:pt x="2715592" y="288024"/>
                  <a:pt x="2717822" y="287030"/>
                </a:cubicBezTo>
                <a:lnTo>
                  <a:pt x="2717822" y="287030"/>
                </a:lnTo>
                <a:close/>
                <a:moveTo>
                  <a:pt x="3172903" y="287030"/>
                </a:moveTo>
                <a:cubicBezTo>
                  <a:pt x="3179592" y="286747"/>
                  <a:pt x="3196470" y="284476"/>
                  <a:pt x="3190419" y="283058"/>
                </a:cubicBezTo>
                <a:cubicBezTo>
                  <a:pt x="3176088" y="279794"/>
                  <a:pt x="3159528" y="280362"/>
                  <a:pt x="3144561" y="283058"/>
                </a:cubicBezTo>
                <a:cubicBezTo>
                  <a:pt x="3141695" y="283625"/>
                  <a:pt x="3135643" y="284902"/>
                  <a:pt x="3138192" y="286037"/>
                </a:cubicBezTo>
                <a:cubicBezTo>
                  <a:pt x="3144561" y="288875"/>
                  <a:pt x="3155388" y="286463"/>
                  <a:pt x="3164306" y="286037"/>
                </a:cubicBezTo>
                <a:cubicBezTo>
                  <a:pt x="3167490" y="286037"/>
                  <a:pt x="3170038" y="287172"/>
                  <a:pt x="3173222" y="287030"/>
                </a:cubicBezTo>
                <a:lnTo>
                  <a:pt x="3173222" y="287030"/>
                </a:lnTo>
                <a:close/>
                <a:moveTo>
                  <a:pt x="2231849" y="289017"/>
                </a:moveTo>
                <a:cubicBezTo>
                  <a:pt x="2238218" y="286179"/>
                  <a:pt x="2216562" y="284193"/>
                  <a:pt x="2207646" y="285186"/>
                </a:cubicBezTo>
                <a:cubicBezTo>
                  <a:pt x="2204779" y="285470"/>
                  <a:pt x="2204779" y="288449"/>
                  <a:pt x="2207646" y="289017"/>
                </a:cubicBezTo>
                <a:cubicBezTo>
                  <a:pt x="2215289" y="290719"/>
                  <a:pt x="2225798" y="291712"/>
                  <a:pt x="2231849" y="289017"/>
                </a:cubicBezTo>
                <a:lnTo>
                  <a:pt x="2231849" y="289017"/>
                </a:lnTo>
                <a:close/>
                <a:moveTo>
                  <a:pt x="2257962" y="289017"/>
                </a:moveTo>
                <a:cubicBezTo>
                  <a:pt x="2262739" y="286888"/>
                  <a:pt x="2235352" y="286321"/>
                  <a:pt x="2238218" y="289017"/>
                </a:cubicBezTo>
                <a:cubicBezTo>
                  <a:pt x="2241403" y="291712"/>
                  <a:pt x="2252867" y="291145"/>
                  <a:pt x="2257962" y="289017"/>
                </a:cubicBezTo>
                <a:lnTo>
                  <a:pt x="2257962" y="289017"/>
                </a:lnTo>
                <a:close/>
                <a:moveTo>
                  <a:pt x="2341081" y="289017"/>
                </a:moveTo>
                <a:cubicBezTo>
                  <a:pt x="2345858" y="286888"/>
                  <a:pt x="2318152" y="286321"/>
                  <a:pt x="2321336" y="289017"/>
                </a:cubicBezTo>
                <a:cubicBezTo>
                  <a:pt x="2324521" y="291712"/>
                  <a:pt x="2335986" y="291145"/>
                  <a:pt x="2341081" y="289017"/>
                </a:cubicBezTo>
                <a:lnTo>
                  <a:pt x="2341081" y="289017"/>
                </a:lnTo>
                <a:close/>
                <a:moveTo>
                  <a:pt x="3085008" y="289017"/>
                </a:moveTo>
                <a:cubicBezTo>
                  <a:pt x="3089149" y="288591"/>
                  <a:pt x="3097747" y="286037"/>
                  <a:pt x="3093606" y="285186"/>
                </a:cubicBezTo>
                <a:cubicBezTo>
                  <a:pt x="3079276" y="281922"/>
                  <a:pt x="3034054" y="283200"/>
                  <a:pt x="3047748" y="287172"/>
                </a:cubicBezTo>
                <a:cubicBezTo>
                  <a:pt x="3058576" y="290436"/>
                  <a:pt x="3072270" y="290294"/>
                  <a:pt x="3085008" y="289159"/>
                </a:cubicBezTo>
                <a:lnTo>
                  <a:pt x="3085008" y="289159"/>
                </a:lnTo>
                <a:close/>
                <a:moveTo>
                  <a:pt x="1369135" y="291003"/>
                </a:moveTo>
                <a:cubicBezTo>
                  <a:pt x="1375186" y="290010"/>
                  <a:pt x="1362129" y="286179"/>
                  <a:pt x="1356078" y="285186"/>
                </a:cubicBezTo>
                <a:cubicBezTo>
                  <a:pt x="1332831" y="281497"/>
                  <a:pt x="1309901" y="282774"/>
                  <a:pt x="1286017" y="285186"/>
                </a:cubicBezTo>
                <a:cubicBezTo>
                  <a:pt x="1279966" y="285753"/>
                  <a:pt x="1266909" y="286888"/>
                  <a:pt x="1270730" y="289159"/>
                </a:cubicBezTo>
                <a:cubicBezTo>
                  <a:pt x="1280921" y="294834"/>
                  <a:pt x="1300666" y="287598"/>
                  <a:pt x="1316589" y="287172"/>
                </a:cubicBezTo>
                <a:cubicBezTo>
                  <a:pt x="1332831" y="286747"/>
                  <a:pt x="1346524" y="290294"/>
                  <a:pt x="1362447" y="289159"/>
                </a:cubicBezTo>
                <a:cubicBezTo>
                  <a:pt x="1365314" y="289017"/>
                  <a:pt x="1366269" y="291571"/>
                  <a:pt x="1369135" y="291145"/>
                </a:cubicBezTo>
                <a:lnTo>
                  <a:pt x="1369135" y="291145"/>
                </a:lnTo>
                <a:close/>
                <a:moveTo>
                  <a:pt x="1461171" y="292990"/>
                </a:moveTo>
                <a:cubicBezTo>
                  <a:pt x="1467221" y="289017"/>
                  <a:pt x="1422955" y="288591"/>
                  <a:pt x="1430598" y="291996"/>
                </a:cubicBezTo>
                <a:cubicBezTo>
                  <a:pt x="1437604" y="295118"/>
                  <a:pt x="1450980" y="295685"/>
                  <a:pt x="1458941" y="292990"/>
                </a:cubicBezTo>
                <a:cubicBezTo>
                  <a:pt x="1459579" y="292848"/>
                  <a:pt x="1460534" y="293273"/>
                  <a:pt x="1461171" y="292990"/>
                </a:cubicBezTo>
                <a:lnTo>
                  <a:pt x="1461171" y="292990"/>
                </a:lnTo>
                <a:close/>
                <a:moveTo>
                  <a:pt x="1504800" y="292990"/>
                </a:moveTo>
                <a:cubicBezTo>
                  <a:pt x="1507666" y="292422"/>
                  <a:pt x="1502252" y="289868"/>
                  <a:pt x="1504800" y="289017"/>
                </a:cubicBezTo>
                <a:cubicBezTo>
                  <a:pt x="1506392" y="288449"/>
                  <a:pt x="1498112" y="287030"/>
                  <a:pt x="1500341" y="287030"/>
                </a:cubicBezTo>
                <a:cubicBezTo>
                  <a:pt x="1512762" y="287030"/>
                  <a:pt x="1522952" y="289300"/>
                  <a:pt x="1535372" y="289017"/>
                </a:cubicBezTo>
                <a:cubicBezTo>
                  <a:pt x="1579001" y="287882"/>
                  <a:pt x="1616580" y="285186"/>
                  <a:pt x="1660209" y="287030"/>
                </a:cubicBezTo>
                <a:cubicBezTo>
                  <a:pt x="1680909" y="287882"/>
                  <a:pt x="1698743" y="287030"/>
                  <a:pt x="1719444" y="287030"/>
                </a:cubicBezTo>
                <a:cubicBezTo>
                  <a:pt x="1728997" y="287030"/>
                  <a:pt x="1753837" y="285470"/>
                  <a:pt x="1745558" y="283058"/>
                </a:cubicBezTo>
                <a:cubicBezTo>
                  <a:pt x="1728360" y="277950"/>
                  <a:pt x="1707023" y="283058"/>
                  <a:pt x="1686323" y="283058"/>
                </a:cubicBezTo>
                <a:cubicBezTo>
                  <a:pt x="1616580" y="283058"/>
                  <a:pt x="1556072" y="278517"/>
                  <a:pt x="1487285" y="283058"/>
                </a:cubicBezTo>
                <a:cubicBezTo>
                  <a:pt x="1478686" y="283625"/>
                  <a:pt x="1457667" y="286179"/>
                  <a:pt x="1465311" y="288024"/>
                </a:cubicBezTo>
                <a:cubicBezTo>
                  <a:pt x="1471998" y="289584"/>
                  <a:pt x="1479641" y="288307"/>
                  <a:pt x="1487285" y="289017"/>
                </a:cubicBezTo>
                <a:cubicBezTo>
                  <a:pt x="1493972" y="289726"/>
                  <a:pt x="1498749" y="294266"/>
                  <a:pt x="1504800" y="292990"/>
                </a:cubicBezTo>
                <a:lnTo>
                  <a:pt x="1504800" y="292990"/>
                </a:lnTo>
                <a:close/>
                <a:moveTo>
                  <a:pt x="1898737" y="292990"/>
                </a:moveTo>
                <a:cubicBezTo>
                  <a:pt x="1901922" y="292564"/>
                  <a:pt x="1905425" y="290152"/>
                  <a:pt x="1903196" y="289017"/>
                </a:cubicBezTo>
                <a:cubicBezTo>
                  <a:pt x="1897145" y="286321"/>
                  <a:pt x="1874534" y="287740"/>
                  <a:pt x="1878993" y="291003"/>
                </a:cubicBezTo>
                <a:cubicBezTo>
                  <a:pt x="1882814" y="293699"/>
                  <a:pt x="1892050" y="293841"/>
                  <a:pt x="1898737" y="292990"/>
                </a:cubicBezTo>
                <a:lnTo>
                  <a:pt x="1898737" y="292990"/>
                </a:lnTo>
                <a:close/>
                <a:moveTo>
                  <a:pt x="2012428" y="292990"/>
                </a:moveTo>
                <a:cubicBezTo>
                  <a:pt x="2015931" y="292706"/>
                  <a:pt x="2018798" y="290294"/>
                  <a:pt x="2016887" y="289017"/>
                </a:cubicBezTo>
                <a:cubicBezTo>
                  <a:pt x="2012110" y="286321"/>
                  <a:pt x="1990773" y="288024"/>
                  <a:pt x="1994913" y="291003"/>
                </a:cubicBezTo>
                <a:cubicBezTo>
                  <a:pt x="1998416" y="293415"/>
                  <a:pt x="2006378" y="293557"/>
                  <a:pt x="2012428" y="292990"/>
                </a:cubicBezTo>
                <a:lnTo>
                  <a:pt x="2012428" y="292990"/>
                </a:lnTo>
                <a:close/>
                <a:moveTo>
                  <a:pt x="2161150" y="292990"/>
                </a:moveTo>
                <a:cubicBezTo>
                  <a:pt x="2170704" y="292138"/>
                  <a:pt x="2193952" y="289017"/>
                  <a:pt x="2185353" y="287172"/>
                </a:cubicBezTo>
                <a:cubicBezTo>
                  <a:pt x="2164016" y="282490"/>
                  <a:pt x="2141405" y="287172"/>
                  <a:pt x="2117520" y="287172"/>
                </a:cubicBezTo>
                <a:cubicBezTo>
                  <a:pt x="2108604" y="287172"/>
                  <a:pt x="2087267" y="288165"/>
                  <a:pt x="2093318" y="291003"/>
                </a:cubicBezTo>
                <a:cubicBezTo>
                  <a:pt x="2103508" y="295543"/>
                  <a:pt x="2120387" y="291287"/>
                  <a:pt x="2135036" y="291996"/>
                </a:cubicBezTo>
                <a:cubicBezTo>
                  <a:pt x="2144272" y="292422"/>
                  <a:pt x="2152233" y="293841"/>
                  <a:pt x="2161150" y="292990"/>
                </a:cubicBezTo>
                <a:lnTo>
                  <a:pt x="2161150" y="292990"/>
                </a:lnTo>
                <a:close/>
                <a:moveTo>
                  <a:pt x="147833" y="300793"/>
                </a:moveTo>
                <a:cubicBezTo>
                  <a:pt x="152928" y="301928"/>
                  <a:pt x="165986" y="297955"/>
                  <a:pt x="160890" y="296820"/>
                </a:cubicBezTo>
                <a:cubicBezTo>
                  <a:pt x="156113" y="295685"/>
                  <a:pt x="142738" y="299658"/>
                  <a:pt x="147833" y="300793"/>
                </a:cubicBezTo>
                <a:lnTo>
                  <a:pt x="147833" y="300793"/>
                </a:lnTo>
                <a:close/>
              </a:path>
            </a:pathLst>
          </a:custGeom>
          <a:gradFill flip="none" rotWithShape="1">
            <a:gsLst>
              <a:gs pos="0">
                <a:srgbClr val="E8E8E8">
                  <a:alpha val="60000"/>
                </a:srgbClr>
              </a:gs>
              <a:gs pos="100000">
                <a:srgbClr val="E8E8E8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1"/>
          <p:cNvSpPr/>
          <p:nvPr/>
        </p:nvSpPr>
        <p:spPr>
          <a:xfrm>
            <a:off x="6784975" y="3098849"/>
            <a:ext cx="3971925" cy="30079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5" name="Image 1" descr="https://kimi-img.moonshot.cn/pub/slides/slides_tmpl/image/25-09-05-16:17:36-d2t9p85nfo2stf9djaf0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flipH="1">
            <a:off x="2931376" y="2018535"/>
            <a:ext cx="892287" cy="565953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5-16:17:38-d2t9p8lnfo2stf9djal0.png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flipH="1">
            <a:off x="3581400" y="5067306"/>
            <a:ext cx="1075029" cy="1007342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10509053" y="1045236"/>
            <a:ext cx="187062" cy="0"/>
          </a:xfrm>
          <a:prstGeom prst="line">
            <a:avLst/>
          </a:prstGeom>
          <a:noFill/>
          <a:ln w="19050">
            <a:solidFill>
              <a:srgbClr val="333333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Shape 3"/>
          <p:cNvSpPr/>
          <p:nvPr/>
        </p:nvSpPr>
        <p:spPr>
          <a:xfrm>
            <a:off x="10509053" y="1098445"/>
            <a:ext cx="187062" cy="0"/>
          </a:xfrm>
          <a:prstGeom prst="line">
            <a:avLst/>
          </a:prstGeom>
          <a:noFill/>
          <a:ln w="19050">
            <a:solidFill>
              <a:srgbClr val="333333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Shape 4"/>
          <p:cNvSpPr/>
          <p:nvPr/>
        </p:nvSpPr>
        <p:spPr>
          <a:xfrm>
            <a:off x="10509053" y="1151655"/>
            <a:ext cx="187062" cy="0"/>
          </a:xfrm>
          <a:prstGeom prst="line">
            <a:avLst/>
          </a:prstGeom>
          <a:noFill/>
          <a:ln w="19050">
            <a:solidFill>
              <a:srgbClr val="333333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5"/>
          <p:cNvSpPr/>
          <p:nvPr/>
        </p:nvSpPr>
        <p:spPr>
          <a:xfrm>
            <a:off x="10012045" y="1836420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85000">
                <a:srgbClr val="FF0000"/>
              </a:gs>
              <a:gs pos="100000">
                <a:srgbClr val="FF0000"/>
              </a:gs>
            </a:gsLst>
            <a:lin ang="189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6"/>
          <p:cNvSpPr/>
          <p:nvPr/>
        </p:nvSpPr>
        <p:spPr>
          <a:xfrm>
            <a:off x="10012045" y="1836420"/>
            <a:ext cx="914400" cy="914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4482548" y="3514090"/>
            <a:ext cx="7046842" cy="1893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r>
              <a:rPr lang="zh-CN" altLang="en-US" sz="48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解码各大题材的关键意象</a:t>
            </a:r>
            <a:endParaRPr lang="en-US" altLang="zh-CN" sz="4800" dirty="0">
              <a:solidFill>
                <a:srgbClr val="3D3D3D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br>
              <a:rPr lang="en-US" altLang="zh-CN" dirty="0"/>
            </a:b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>
            <a:off x="5525658" y="2288839"/>
            <a:ext cx="5170457" cy="1224000"/>
          </a:xfrm>
          <a:custGeom>
            <a:avLst/>
            <a:gdLst/>
            <a:ahLst/>
            <a:cxnLst/>
            <a:rect l="l" t="t" r="r" b="b"/>
            <a:pathLst>
              <a:path w="5170457" h="1224000">
                <a:moveTo>
                  <a:pt x="0" y="0"/>
                </a:moveTo>
                <a:lnTo>
                  <a:pt x="5170457" y="0"/>
                </a:lnTo>
                <a:lnTo>
                  <a:pt x="5170457" y="1224000"/>
                </a:lnTo>
                <a:lnTo>
                  <a:pt x="0" y="122400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9"/>
          <p:cNvSpPr/>
          <p:nvPr/>
        </p:nvSpPr>
        <p:spPr>
          <a:xfrm>
            <a:off x="5525658" y="2288839"/>
            <a:ext cx="5170457" cy="1224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 algn="r">
              <a:lnSpc>
                <a:spcPct val="100000"/>
              </a:lnSpc>
            </a:pPr>
            <a:r>
              <a:rPr lang="en-US" sz="9500" dirty="0">
                <a:gradFill flip="none" rotWithShape="0">
                  <a:gsLst>
                    <a:gs pos="0">
                      <a:srgbClr val="53575C"/>
                    </a:gs>
                    <a:gs pos="21000">
                      <a:srgbClr val="53575C"/>
                    </a:gs>
                    <a:gs pos="88000">
                      <a:srgbClr val="C5C7CA"/>
                    </a:gs>
                    <a:gs pos="100000">
                      <a:srgbClr val="C5C7CA"/>
                    </a:gs>
                  </a:gsLst>
                  <a:lin ang="5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DD2973-4BB8-428F-1F82-DE56F4B1F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6:17:41-d2t9p9dnfo2stf9djaqg.jpg">
            <a:extLst>
              <a:ext uri="{FF2B5EF4-FFF2-40B4-BE49-F238E27FC236}">
                <a16:creationId xmlns:a16="http://schemas.microsoft.com/office/drawing/2014/main" id="{F766D8F4-EFB8-1EC1-3C87-F8A86965A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058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6:17:38-d2t9p8lnfo2stf9djalg.jpg">
            <a:extLst>
              <a:ext uri="{FF2B5EF4-FFF2-40B4-BE49-F238E27FC236}">
                <a16:creationId xmlns:a16="http://schemas.microsoft.com/office/drawing/2014/main" id="{3B06AFE9-D84E-CCD1-0414-663D88680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245975" cy="68580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FBBBB54D-0038-ECBF-75AB-9E6D0BDF3069}"/>
              </a:ext>
            </a:extLst>
          </p:cNvPr>
          <p:cNvSpPr/>
          <p:nvPr/>
        </p:nvSpPr>
        <p:spPr>
          <a:xfrm>
            <a:off x="883516" y="698209"/>
            <a:ext cx="5727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zh-CN" altLang="en-US" sz="3000" b="1" dirty="0">
                <a:solidFill>
                  <a:srgbClr val="2E2E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全题材关键词意象分析</a:t>
            </a:r>
            <a:endParaRPr lang="en-US" sz="1600" dirty="0"/>
          </a:p>
        </p:txBody>
      </p:sp>
      <p:sp>
        <p:nvSpPr>
          <p:cNvPr id="9" name="Shape 5">
            <a:extLst>
              <a:ext uri="{FF2B5EF4-FFF2-40B4-BE49-F238E27FC236}">
                <a16:creationId xmlns:a16="http://schemas.microsoft.com/office/drawing/2014/main" id="{F96E6DAE-7226-4EDF-63F2-AA6FB6C91F37}"/>
              </a:ext>
            </a:extLst>
          </p:cNvPr>
          <p:cNvSpPr/>
          <p:nvPr/>
        </p:nvSpPr>
        <p:spPr>
          <a:xfrm>
            <a:off x="474663" y="774409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57150" y="190500"/>
                </a:moveTo>
                <a:cubicBezTo>
                  <a:pt x="25598" y="190500"/>
                  <a:pt x="0" y="164902"/>
                  <a:pt x="0" y="133350"/>
                </a:cubicBezTo>
                <a:cubicBezTo>
                  <a:pt x="0" y="108049"/>
                  <a:pt x="16431" y="86558"/>
                  <a:pt x="39231" y="79058"/>
                </a:cubicBezTo>
                <a:cubicBezTo>
                  <a:pt x="38457" y="75069"/>
                  <a:pt x="38100" y="70902"/>
                  <a:pt x="38100" y="66675"/>
                </a:cubicBezTo>
                <a:cubicBezTo>
                  <a:pt x="38100" y="29825"/>
                  <a:pt x="67925" y="0"/>
                  <a:pt x="104775" y="0"/>
                </a:cubicBezTo>
                <a:cubicBezTo>
                  <a:pt x="130433" y="0"/>
                  <a:pt x="152698" y="14466"/>
                  <a:pt x="163830" y="35719"/>
                </a:cubicBezTo>
                <a:cubicBezTo>
                  <a:pt x="172581" y="25539"/>
                  <a:pt x="185559" y="19050"/>
                  <a:pt x="200025" y="19050"/>
                </a:cubicBezTo>
                <a:cubicBezTo>
                  <a:pt x="226338" y="19050"/>
                  <a:pt x="247650" y="40362"/>
                  <a:pt x="247650" y="66675"/>
                </a:cubicBezTo>
                <a:cubicBezTo>
                  <a:pt x="247650" y="69949"/>
                  <a:pt x="247293" y="73104"/>
                  <a:pt x="246698" y="76200"/>
                </a:cubicBezTo>
                <a:cubicBezTo>
                  <a:pt x="246995" y="76200"/>
                  <a:pt x="247352" y="76200"/>
                  <a:pt x="247650" y="76200"/>
                </a:cubicBezTo>
                <a:cubicBezTo>
                  <a:pt x="279202" y="76200"/>
                  <a:pt x="304800" y="101798"/>
                  <a:pt x="304800" y="133350"/>
                </a:cubicBezTo>
                <a:cubicBezTo>
                  <a:pt x="304800" y="164902"/>
                  <a:pt x="279202" y="190500"/>
                  <a:pt x="247650" y="190500"/>
                </a:cubicBezTo>
                <a:lnTo>
                  <a:pt x="57150" y="190500"/>
                </a:lnTo>
                <a:close/>
                <a:moveTo>
                  <a:pt x="58103" y="231100"/>
                </a:moveTo>
                <a:cubicBezTo>
                  <a:pt x="58757" y="229612"/>
                  <a:pt x="60246" y="228600"/>
                  <a:pt x="61912" y="228600"/>
                </a:cubicBezTo>
                <a:cubicBezTo>
                  <a:pt x="63579" y="228600"/>
                  <a:pt x="65068" y="229553"/>
                  <a:pt x="65723" y="231100"/>
                </a:cubicBezTo>
                <a:lnTo>
                  <a:pt x="83701" y="271701"/>
                </a:lnTo>
                <a:cubicBezTo>
                  <a:pt x="85011" y="274737"/>
                  <a:pt x="85725" y="277951"/>
                  <a:pt x="85725" y="281226"/>
                </a:cubicBezTo>
                <a:cubicBezTo>
                  <a:pt x="85725" y="294263"/>
                  <a:pt x="74950" y="304800"/>
                  <a:pt x="61912" y="304800"/>
                </a:cubicBezTo>
                <a:cubicBezTo>
                  <a:pt x="48875" y="304800"/>
                  <a:pt x="38100" y="294263"/>
                  <a:pt x="38100" y="281226"/>
                </a:cubicBezTo>
                <a:cubicBezTo>
                  <a:pt x="38100" y="277951"/>
                  <a:pt x="38814" y="274677"/>
                  <a:pt x="40124" y="271701"/>
                </a:cubicBezTo>
                <a:lnTo>
                  <a:pt x="58103" y="231100"/>
                </a:lnTo>
                <a:close/>
                <a:moveTo>
                  <a:pt x="148590" y="231100"/>
                </a:moveTo>
                <a:cubicBezTo>
                  <a:pt x="149245" y="229612"/>
                  <a:pt x="150733" y="228600"/>
                  <a:pt x="152400" y="228600"/>
                </a:cubicBezTo>
                <a:cubicBezTo>
                  <a:pt x="154067" y="228600"/>
                  <a:pt x="155555" y="229553"/>
                  <a:pt x="156210" y="231100"/>
                </a:cubicBezTo>
                <a:lnTo>
                  <a:pt x="174188" y="271701"/>
                </a:lnTo>
                <a:cubicBezTo>
                  <a:pt x="175498" y="274737"/>
                  <a:pt x="176212" y="277951"/>
                  <a:pt x="176212" y="281226"/>
                </a:cubicBezTo>
                <a:cubicBezTo>
                  <a:pt x="176212" y="294263"/>
                  <a:pt x="165437" y="304800"/>
                  <a:pt x="152400" y="304800"/>
                </a:cubicBezTo>
                <a:cubicBezTo>
                  <a:pt x="139363" y="304800"/>
                  <a:pt x="128587" y="294263"/>
                  <a:pt x="128587" y="281226"/>
                </a:cubicBezTo>
                <a:cubicBezTo>
                  <a:pt x="128587" y="277951"/>
                  <a:pt x="129302" y="274677"/>
                  <a:pt x="130612" y="271701"/>
                </a:cubicBezTo>
                <a:lnTo>
                  <a:pt x="148590" y="231100"/>
                </a:lnTo>
                <a:close/>
                <a:moveTo>
                  <a:pt x="221099" y="271701"/>
                </a:moveTo>
                <a:lnTo>
                  <a:pt x="239078" y="231100"/>
                </a:lnTo>
                <a:cubicBezTo>
                  <a:pt x="239732" y="229612"/>
                  <a:pt x="241221" y="228600"/>
                  <a:pt x="242888" y="228600"/>
                </a:cubicBezTo>
                <a:cubicBezTo>
                  <a:pt x="244554" y="228600"/>
                  <a:pt x="246043" y="229553"/>
                  <a:pt x="246698" y="231100"/>
                </a:cubicBezTo>
                <a:lnTo>
                  <a:pt x="264676" y="271701"/>
                </a:lnTo>
                <a:cubicBezTo>
                  <a:pt x="265986" y="274737"/>
                  <a:pt x="266700" y="277951"/>
                  <a:pt x="266700" y="281226"/>
                </a:cubicBezTo>
                <a:cubicBezTo>
                  <a:pt x="266700" y="294263"/>
                  <a:pt x="255925" y="304800"/>
                  <a:pt x="242887" y="304800"/>
                </a:cubicBezTo>
                <a:cubicBezTo>
                  <a:pt x="229850" y="304800"/>
                  <a:pt x="219075" y="294263"/>
                  <a:pt x="219075" y="281226"/>
                </a:cubicBezTo>
                <a:cubicBezTo>
                  <a:pt x="219075" y="277951"/>
                  <a:pt x="219789" y="274677"/>
                  <a:pt x="221099" y="271701"/>
                </a:cubicBezTo>
                <a:close/>
              </a:path>
            </a:pathLst>
          </a:custGeom>
          <a:solidFill>
            <a:srgbClr val="4A4A4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31FEFFEB-2AF7-4C6B-9227-8359AF71C607}"/>
              </a:ext>
            </a:extLst>
          </p:cNvPr>
          <p:cNvSpPr/>
          <p:nvPr/>
        </p:nvSpPr>
        <p:spPr>
          <a:xfrm>
            <a:off x="1039380" y="1096671"/>
            <a:ext cx="5932919" cy="53045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分析各题材关键词意象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..</a:t>
            </a: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山水田园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找到 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22368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首诗歌，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14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个关键词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边塞战争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找到 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952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首诗歌，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个关键词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爱情闺怨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找到 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2635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首诗歌，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个关键词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怀古咏史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找到 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2375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首诗歌，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个关键词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送别怀人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找到 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首诗歌，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个关键词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咏物抒怀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找到 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2134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首诗歌，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11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个关键词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政治抒怀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没有找到诗歌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隐逸闲适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找到 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187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首诗歌，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个关键词</a:t>
            </a:r>
          </a:p>
          <a:p>
            <a:pPr>
              <a:lnSpc>
                <a:spcPct val="13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33894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0B868C-9CB6-764D-8087-E3CAC95E2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6:17:41-d2t9p9dnfo2stf9djaqg.jpg">
            <a:extLst>
              <a:ext uri="{FF2B5EF4-FFF2-40B4-BE49-F238E27FC236}">
                <a16:creationId xmlns:a16="http://schemas.microsoft.com/office/drawing/2014/main" id="{75911B0D-4C76-9055-724A-D0AD6DED5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058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6:17:38-d2t9p8lnfo2stf9djalg.jpg">
            <a:extLst>
              <a:ext uri="{FF2B5EF4-FFF2-40B4-BE49-F238E27FC236}">
                <a16:creationId xmlns:a16="http://schemas.microsoft.com/office/drawing/2014/main" id="{B069DE38-4D52-D923-0059-D7A8C8845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245975" cy="68580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F77D709B-1135-6EE8-69F6-73E403AC6350}"/>
              </a:ext>
            </a:extLst>
          </p:cNvPr>
          <p:cNvSpPr/>
          <p:nvPr/>
        </p:nvSpPr>
        <p:spPr>
          <a:xfrm>
            <a:off x="789998" y="391678"/>
            <a:ext cx="5727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zh-CN" altLang="en-US" sz="3000" b="1" dirty="0">
                <a:solidFill>
                  <a:srgbClr val="2E2E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全题材关键词意象分析</a:t>
            </a:r>
            <a:endParaRPr lang="en-US" sz="16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0EC07F5C-5912-A822-48BC-3BCC94A4E986}"/>
              </a:ext>
            </a:extLst>
          </p:cNvPr>
          <p:cNvSpPr/>
          <p:nvPr/>
        </p:nvSpPr>
        <p:spPr>
          <a:xfrm>
            <a:off x="2234335" y="1515918"/>
            <a:ext cx="3590636" cy="53045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分析各题材关键词意象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..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山水田园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找到 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22368 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首诗歌，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14 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个关键词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边塞战争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找到 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952 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首诗歌，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 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个关键词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爱情闺怨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找到 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2635 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首诗歌，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 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个关键词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怀古咏史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找到 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2375 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首诗歌，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 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个关键词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送别怀人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找到 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 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首诗歌，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 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个关键词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咏物抒怀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找到 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2134 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首诗歌，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11 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个关键词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政治抒怀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没有找到诗歌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隐逸闲适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找到 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187 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首诗歌，</a:t>
            </a:r>
            <a:r>
              <a:rPr lang="en-US" altLang="zh-CN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 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个关键词</a:t>
            </a:r>
          </a:p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9" name="Shape 5">
            <a:extLst>
              <a:ext uri="{FF2B5EF4-FFF2-40B4-BE49-F238E27FC236}">
                <a16:creationId xmlns:a16="http://schemas.microsoft.com/office/drawing/2014/main" id="{0EB72F00-7BE6-C9AE-B455-2974DB0778B2}"/>
              </a:ext>
            </a:extLst>
          </p:cNvPr>
          <p:cNvSpPr/>
          <p:nvPr/>
        </p:nvSpPr>
        <p:spPr>
          <a:xfrm>
            <a:off x="322263" y="46787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57150" y="190500"/>
                </a:moveTo>
                <a:cubicBezTo>
                  <a:pt x="25598" y="190500"/>
                  <a:pt x="0" y="164902"/>
                  <a:pt x="0" y="133350"/>
                </a:cubicBezTo>
                <a:cubicBezTo>
                  <a:pt x="0" y="108049"/>
                  <a:pt x="16431" y="86558"/>
                  <a:pt x="39231" y="79058"/>
                </a:cubicBezTo>
                <a:cubicBezTo>
                  <a:pt x="38457" y="75069"/>
                  <a:pt x="38100" y="70902"/>
                  <a:pt x="38100" y="66675"/>
                </a:cubicBezTo>
                <a:cubicBezTo>
                  <a:pt x="38100" y="29825"/>
                  <a:pt x="67925" y="0"/>
                  <a:pt x="104775" y="0"/>
                </a:cubicBezTo>
                <a:cubicBezTo>
                  <a:pt x="130433" y="0"/>
                  <a:pt x="152698" y="14466"/>
                  <a:pt x="163830" y="35719"/>
                </a:cubicBezTo>
                <a:cubicBezTo>
                  <a:pt x="172581" y="25539"/>
                  <a:pt x="185559" y="19050"/>
                  <a:pt x="200025" y="19050"/>
                </a:cubicBezTo>
                <a:cubicBezTo>
                  <a:pt x="226338" y="19050"/>
                  <a:pt x="247650" y="40362"/>
                  <a:pt x="247650" y="66675"/>
                </a:cubicBezTo>
                <a:cubicBezTo>
                  <a:pt x="247650" y="69949"/>
                  <a:pt x="247293" y="73104"/>
                  <a:pt x="246698" y="76200"/>
                </a:cubicBezTo>
                <a:cubicBezTo>
                  <a:pt x="246995" y="76200"/>
                  <a:pt x="247352" y="76200"/>
                  <a:pt x="247650" y="76200"/>
                </a:cubicBezTo>
                <a:cubicBezTo>
                  <a:pt x="279202" y="76200"/>
                  <a:pt x="304800" y="101798"/>
                  <a:pt x="304800" y="133350"/>
                </a:cubicBezTo>
                <a:cubicBezTo>
                  <a:pt x="304800" y="164902"/>
                  <a:pt x="279202" y="190500"/>
                  <a:pt x="247650" y="190500"/>
                </a:cubicBezTo>
                <a:lnTo>
                  <a:pt x="57150" y="190500"/>
                </a:lnTo>
                <a:close/>
                <a:moveTo>
                  <a:pt x="58103" y="231100"/>
                </a:moveTo>
                <a:cubicBezTo>
                  <a:pt x="58757" y="229612"/>
                  <a:pt x="60246" y="228600"/>
                  <a:pt x="61912" y="228600"/>
                </a:cubicBezTo>
                <a:cubicBezTo>
                  <a:pt x="63579" y="228600"/>
                  <a:pt x="65068" y="229553"/>
                  <a:pt x="65723" y="231100"/>
                </a:cubicBezTo>
                <a:lnTo>
                  <a:pt x="83701" y="271701"/>
                </a:lnTo>
                <a:cubicBezTo>
                  <a:pt x="85011" y="274737"/>
                  <a:pt x="85725" y="277951"/>
                  <a:pt x="85725" y="281226"/>
                </a:cubicBezTo>
                <a:cubicBezTo>
                  <a:pt x="85725" y="294263"/>
                  <a:pt x="74950" y="304800"/>
                  <a:pt x="61912" y="304800"/>
                </a:cubicBezTo>
                <a:cubicBezTo>
                  <a:pt x="48875" y="304800"/>
                  <a:pt x="38100" y="294263"/>
                  <a:pt x="38100" y="281226"/>
                </a:cubicBezTo>
                <a:cubicBezTo>
                  <a:pt x="38100" y="277951"/>
                  <a:pt x="38814" y="274677"/>
                  <a:pt x="40124" y="271701"/>
                </a:cubicBezTo>
                <a:lnTo>
                  <a:pt x="58103" y="231100"/>
                </a:lnTo>
                <a:close/>
                <a:moveTo>
                  <a:pt x="148590" y="231100"/>
                </a:moveTo>
                <a:cubicBezTo>
                  <a:pt x="149245" y="229612"/>
                  <a:pt x="150733" y="228600"/>
                  <a:pt x="152400" y="228600"/>
                </a:cubicBezTo>
                <a:cubicBezTo>
                  <a:pt x="154067" y="228600"/>
                  <a:pt x="155555" y="229553"/>
                  <a:pt x="156210" y="231100"/>
                </a:cubicBezTo>
                <a:lnTo>
                  <a:pt x="174188" y="271701"/>
                </a:lnTo>
                <a:cubicBezTo>
                  <a:pt x="175498" y="274737"/>
                  <a:pt x="176212" y="277951"/>
                  <a:pt x="176212" y="281226"/>
                </a:cubicBezTo>
                <a:cubicBezTo>
                  <a:pt x="176212" y="294263"/>
                  <a:pt x="165437" y="304800"/>
                  <a:pt x="152400" y="304800"/>
                </a:cubicBezTo>
                <a:cubicBezTo>
                  <a:pt x="139363" y="304800"/>
                  <a:pt x="128587" y="294263"/>
                  <a:pt x="128587" y="281226"/>
                </a:cubicBezTo>
                <a:cubicBezTo>
                  <a:pt x="128587" y="277951"/>
                  <a:pt x="129302" y="274677"/>
                  <a:pt x="130612" y="271701"/>
                </a:cubicBezTo>
                <a:lnTo>
                  <a:pt x="148590" y="231100"/>
                </a:lnTo>
                <a:close/>
                <a:moveTo>
                  <a:pt x="221099" y="271701"/>
                </a:moveTo>
                <a:lnTo>
                  <a:pt x="239078" y="231100"/>
                </a:lnTo>
                <a:cubicBezTo>
                  <a:pt x="239732" y="229612"/>
                  <a:pt x="241221" y="228600"/>
                  <a:pt x="242888" y="228600"/>
                </a:cubicBezTo>
                <a:cubicBezTo>
                  <a:pt x="244554" y="228600"/>
                  <a:pt x="246043" y="229553"/>
                  <a:pt x="246698" y="231100"/>
                </a:cubicBezTo>
                <a:lnTo>
                  <a:pt x="264676" y="271701"/>
                </a:lnTo>
                <a:cubicBezTo>
                  <a:pt x="265986" y="274737"/>
                  <a:pt x="266700" y="277951"/>
                  <a:pt x="266700" y="281226"/>
                </a:cubicBezTo>
                <a:cubicBezTo>
                  <a:pt x="266700" y="294263"/>
                  <a:pt x="255925" y="304800"/>
                  <a:pt x="242887" y="304800"/>
                </a:cubicBezTo>
                <a:cubicBezTo>
                  <a:pt x="229850" y="304800"/>
                  <a:pt x="219075" y="294263"/>
                  <a:pt x="219075" y="281226"/>
                </a:cubicBezTo>
                <a:cubicBezTo>
                  <a:pt x="219075" y="277951"/>
                  <a:pt x="219789" y="274677"/>
                  <a:pt x="221099" y="271701"/>
                </a:cubicBezTo>
                <a:close/>
              </a:path>
            </a:pathLst>
          </a:custGeom>
          <a:solidFill>
            <a:srgbClr val="4A4A4A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77428CD-DE3E-9D3A-A3C7-EB5D9A83B63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9" y="1022926"/>
            <a:ext cx="9829308" cy="56317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5640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6:17:37-d2t9p8dnfo2stf9djaj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5"/>
            <a:ext cx="12192000" cy="685736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flipH="1">
            <a:off x="6784975" y="3098849"/>
            <a:ext cx="3971925" cy="300793"/>
          </a:xfrm>
          <a:custGeom>
            <a:avLst/>
            <a:gdLst/>
            <a:ahLst/>
            <a:cxnLst/>
            <a:rect l="l" t="t" r="r" b="b"/>
            <a:pathLst>
              <a:path w="3971925" h="300793">
                <a:moveTo>
                  <a:pt x="202291" y="300084"/>
                </a:moveTo>
                <a:cubicBezTo>
                  <a:pt x="220761" y="300084"/>
                  <a:pt x="236047" y="296111"/>
                  <a:pt x="254837" y="296111"/>
                </a:cubicBezTo>
                <a:cubicBezTo>
                  <a:pt x="304835" y="296111"/>
                  <a:pt x="347191" y="292564"/>
                  <a:pt x="397189" y="290294"/>
                </a:cubicBezTo>
                <a:cubicBezTo>
                  <a:pt x="404832" y="290010"/>
                  <a:pt x="411520" y="290010"/>
                  <a:pt x="419162" y="290294"/>
                </a:cubicBezTo>
                <a:cubicBezTo>
                  <a:pt x="505148" y="294124"/>
                  <a:pt x="579986" y="288449"/>
                  <a:pt x="666608" y="290294"/>
                </a:cubicBezTo>
                <a:cubicBezTo>
                  <a:pt x="707371" y="291145"/>
                  <a:pt x="742083" y="295969"/>
                  <a:pt x="782528" y="294266"/>
                </a:cubicBezTo>
                <a:cubicBezTo>
                  <a:pt x="807687" y="293131"/>
                  <a:pt x="829979" y="291145"/>
                  <a:pt x="854819" y="293273"/>
                </a:cubicBezTo>
                <a:cubicBezTo>
                  <a:pt x="894627" y="296820"/>
                  <a:pt x="930295" y="292422"/>
                  <a:pt x="970739" y="294266"/>
                </a:cubicBezTo>
                <a:cubicBezTo>
                  <a:pt x="1008318" y="295969"/>
                  <a:pt x="1040483" y="291287"/>
                  <a:pt x="1078061" y="290294"/>
                </a:cubicBezTo>
                <a:cubicBezTo>
                  <a:pt x="1095576" y="289868"/>
                  <a:pt x="1110862" y="290010"/>
                  <a:pt x="1128378" y="290294"/>
                </a:cubicBezTo>
                <a:cubicBezTo>
                  <a:pt x="1162135" y="291003"/>
                  <a:pt x="1191115" y="289017"/>
                  <a:pt x="1224553" y="288307"/>
                </a:cubicBezTo>
                <a:cubicBezTo>
                  <a:pt x="1235699" y="288024"/>
                  <a:pt x="1261495" y="288591"/>
                  <a:pt x="1255126" y="284476"/>
                </a:cubicBezTo>
                <a:cubicBezTo>
                  <a:pt x="1247164" y="279085"/>
                  <a:pt x="1228056" y="284760"/>
                  <a:pt x="1213407" y="284476"/>
                </a:cubicBezTo>
                <a:cubicBezTo>
                  <a:pt x="1037298" y="280504"/>
                  <a:pt x="886028" y="280504"/>
                  <a:pt x="709918" y="276673"/>
                </a:cubicBezTo>
                <a:cubicBezTo>
                  <a:pt x="618838" y="274686"/>
                  <a:pt x="540178" y="278801"/>
                  <a:pt x="449417" y="274686"/>
                </a:cubicBezTo>
                <a:cubicBezTo>
                  <a:pt x="417252" y="273268"/>
                  <a:pt x="389546" y="278092"/>
                  <a:pt x="357381" y="276673"/>
                </a:cubicBezTo>
                <a:cubicBezTo>
                  <a:pt x="285727" y="273552"/>
                  <a:pt x="223627" y="280646"/>
                  <a:pt x="151655" y="280646"/>
                </a:cubicBezTo>
                <a:cubicBezTo>
                  <a:pt x="131273" y="280646"/>
                  <a:pt x="77771" y="281497"/>
                  <a:pt x="94650" y="286463"/>
                </a:cubicBezTo>
                <a:cubicBezTo>
                  <a:pt x="99745" y="288024"/>
                  <a:pt x="106114" y="287740"/>
                  <a:pt x="112166" y="288449"/>
                </a:cubicBezTo>
                <a:cubicBezTo>
                  <a:pt x="160253" y="293131"/>
                  <a:pt x="203246" y="282348"/>
                  <a:pt x="252289" y="284618"/>
                </a:cubicBezTo>
                <a:cubicBezTo>
                  <a:pt x="289549" y="286321"/>
                  <a:pt x="389546" y="272558"/>
                  <a:pt x="359610" y="282632"/>
                </a:cubicBezTo>
                <a:cubicBezTo>
                  <a:pt x="346554" y="287030"/>
                  <a:pt x="329994" y="285753"/>
                  <a:pt x="313752" y="286605"/>
                </a:cubicBezTo>
                <a:cubicBezTo>
                  <a:pt x="274581" y="288307"/>
                  <a:pt x="241143" y="289868"/>
                  <a:pt x="202291" y="292422"/>
                </a:cubicBezTo>
                <a:cubicBezTo>
                  <a:pt x="193055" y="292990"/>
                  <a:pt x="175540" y="297672"/>
                  <a:pt x="182546" y="300226"/>
                </a:cubicBezTo>
                <a:cubicBezTo>
                  <a:pt x="187641" y="302212"/>
                  <a:pt x="195284" y="300226"/>
                  <a:pt x="202291" y="300226"/>
                </a:cubicBezTo>
                <a:lnTo>
                  <a:pt x="202291" y="300226"/>
                </a:lnTo>
                <a:close/>
                <a:moveTo>
                  <a:pt x="3025456" y="9648"/>
                </a:moveTo>
                <a:cubicBezTo>
                  <a:pt x="3028640" y="8229"/>
                  <a:pt x="3008578" y="8513"/>
                  <a:pt x="3012399" y="9648"/>
                </a:cubicBezTo>
                <a:cubicBezTo>
                  <a:pt x="3016221" y="10783"/>
                  <a:pt x="3022271" y="11067"/>
                  <a:pt x="3025456" y="9648"/>
                </a:cubicBezTo>
                <a:lnTo>
                  <a:pt x="3025456" y="9648"/>
                </a:lnTo>
                <a:close/>
                <a:moveTo>
                  <a:pt x="3042971" y="9648"/>
                </a:moveTo>
                <a:cubicBezTo>
                  <a:pt x="3046156" y="8229"/>
                  <a:pt x="3026411" y="7236"/>
                  <a:pt x="3029914" y="8655"/>
                </a:cubicBezTo>
                <a:cubicBezTo>
                  <a:pt x="3033417" y="10074"/>
                  <a:pt x="3039786" y="11067"/>
                  <a:pt x="3042971" y="9648"/>
                </a:cubicBezTo>
                <a:lnTo>
                  <a:pt x="3042971" y="9648"/>
                </a:lnTo>
                <a:close/>
                <a:moveTo>
                  <a:pt x="1686323" y="222190"/>
                </a:moveTo>
                <a:cubicBezTo>
                  <a:pt x="1696514" y="217649"/>
                  <a:pt x="1630911" y="220203"/>
                  <a:pt x="1644924" y="222190"/>
                </a:cubicBezTo>
                <a:cubicBezTo>
                  <a:pt x="1657980" y="224176"/>
                  <a:pt x="1671993" y="225027"/>
                  <a:pt x="1684412" y="222190"/>
                </a:cubicBezTo>
                <a:cubicBezTo>
                  <a:pt x="1685049" y="222190"/>
                  <a:pt x="1686005" y="222473"/>
                  <a:pt x="1686641" y="222190"/>
                </a:cubicBezTo>
                <a:lnTo>
                  <a:pt x="1686641" y="222190"/>
                </a:lnTo>
                <a:close/>
                <a:moveTo>
                  <a:pt x="1515627" y="224176"/>
                </a:moveTo>
                <a:cubicBezTo>
                  <a:pt x="1533462" y="216230"/>
                  <a:pt x="1468813" y="221764"/>
                  <a:pt x="1443336" y="222190"/>
                </a:cubicBezTo>
                <a:cubicBezTo>
                  <a:pt x="1436330" y="222190"/>
                  <a:pt x="1417223" y="222757"/>
                  <a:pt x="1423592" y="224176"/>
                </a:cubicBezTo>
                <a:cubicBezTo>
                  <a:pt x="1445566" y="229000"/>
                  <a:pt x="1469132" y="224176"/>
                  <a:pt x="1493654" y="224176"/>
                </a:cubicBezTo>
                <a:cubicBezTo>
                  <a:pt x="1501296" y="224176"/>
                  <a:pt x="1510214" y="226588"/>
                  <a:pt x="1515627" y="224176"/>
                </a:cubicBezTo>
                <a:lnTo>
                  <a:pt x="1515627" y="224176"/>
                </a:lnTo>
                <a:close/>
                <a:moveTo>
                  <a:pt x="1559257" y="224176"/>
                </a:moveTo>
                <a:cubicBezTo>
                  <a:pt x="1565626" y="219919"/>
                  <a:pt x="1515627" y="222615"/>
                  <a:pt x="1526455" y="224176"/>
                </a:cubicBezTo>
                <a:cubicBezTo>
                  <a:pt x="1537283" y="225737"/>
                  <a:pt x="1552887" y="228433"/>
                  <a:pt x="1559257" y="224176"/>
                </a:cubicBezTo>
                <a:lnTo>
                  <a:pt x="1559257" y="224176"/>
                </a:lnTo>
                <a:close/>
                <a:moveTo>
                  <a:pt x="1581231" y="224176"/>
                </a:moveTo>
                <a:cubicBezTo>
                  <a:pt x="1584097" y="223467"/>
                  <a:pt x="1581868" y="219636"/>
                  <a:pt x="1579001" y="220345"/>
                </a:cubicBezTo>
                <a:cubicBezTo>
                  <a:pt x="1576136" y="220913"/>
                  <a:pt x="1575817" y="224176"/>
                  <a:pt x="1579001" y="224176"/>
                </a:cubicBezTo>
                <a:cubicBezTo>
                  <a:pt x="1579638" y="224176"/>
                  <a:pt x="1580594" y="224176"/>
                  <a:pt x="1581231" y="224176"/>
                </a:cubicBezTo>
                <a:lnTo>
                  <a:pt x="1581231" y="224176"/>
                </a:lnTo>
                <a:close/>
                <a:moveTo>
                  <a:pt x="1629319" y="224176"/>
                </a:moveTo>
                <a:cubicBezTo>
                  <a:pt x="1633140" y="223609"/>
                  <a:pt x="1626452" y="220771"/>
                  <a:pt x="1622631" y="220345"/>
                </a:cubicBezTo>
                <a:cubicBezTo>
                  <a:pt x="1615943" y="219352"/>
                  <a:pt x="1596517" y="221764"/>
                  <a:pt x="1602886" y="223325"/>
                </a:cubicBezTo>
                <a:cubicBezTo>
                  <a:pt x="1609574" y="224885"/>
                  <a:pt x="1617217" y="224034"/>
                  <a:pt x="1624860" y="223325"/>
                </a:cubicBezTo>
                <a:cubicBezTo>
                  <a:pt x="1626452" y="223325"/>
                  <a:pt x="1627726" y="224602"/>
                  <a:pt x="1629319" y="224318"/>
                </a:cubicBezTo>
                <a:lnTo>
                  <a:pt x="1629319" y="224318"/>
                </a:lnTo>
                <a:close/>
                <a:moveTo>
                  <a:pt x="1734411" y="224176"/>
                </a:moveTo>
                <a:cubicBezTo>
                  <a:pt x="1737914" y="223609"/>
                  <a:pt x="1731545" y="220771"/>
                  <a:pt x="1727723" y="220345"/>
                </a:cubicBezTo>
                <a:cubicBezTo>
                  <a:pt x="1717532" y="218785"/>
                  <a:pt x="1686961" y="220771"/>
                  <a:pt x="1697151" y="222331"/>
                </a:cubicBezTo>
                <a:cubicBezTo>
                  <a:pt x="1708297" y="224034"/>
                  <a:pt x="1718488" y="225311"/>
                  <a:pt x="1729953" y="224318"/>
                </a:cubicBezTo>
                <a:cubicBezTo>
                  <a:pt x="1731545" y="224318"/>
                  <a:pt x="1732819" y="224602"/>
                  <a:pt x="1734411" y="224318"/>
                </a:cubicBezTo>
                <a:lnTo>
                  <a:pt x="1734411" y="224318"/>
                </a:lnTo>
                <a:close/>
                <a:moveTo>
                  <a:pt x="1865617" y="224176"/>
                </a:moveTo>
                <a:cubicBezTo>
                  <a:pt x="1869121" y="222615"/>
                  <a:pt x="1852561" y="220061"/>
                  <a:pt x="1852561" y="222190"/>
                </a:cubicBezTo>
                <a:cubicBezTo>
                  <a:pt x="1852561" y="224318"/>
                  <a:pt x="1862115" y="225595"/>
                  <a:pt x="1865617" y="224176"/>
                </a:cubicBezTo>
                <a:lnTo>
                  <a:pt x="1865617" y="224176"/>
                </a:lnTo>
                <a:close/>
                <a:moveTo>
                  <a:pt x="1195892" y="226162"/>
                </a:moveTo>
                <a:cubicBezTo>
                  <a:pt x="1222006" y="226162"/>
                  <a:pt x="1295571" y="225169"/>
                  <a:pt x="1270412" y="222331"/>
                </a:cubicBezTo>
                <a:cubicBezTo>
                  <a:pt x="1223598" y="217082"/>
                  <a:pt x="1180924" y="222331"/>
                  <a:pt x="1132518" y="222331"/>
                </a:cubicBezTo>
                <a:cubicBezTo>
                  <a:pt x="1106404" y="222331"/>
                  <a:pt x="1081245" y="217082"/>
                  <a:pt x="1057998" y="222331"/>
                </a:cubicBezTo>
                <a:cubicBezTo>
                  <a:pt x="1055131" y="222899"/>
                  <a:pt x="1055131" y="225595"/>
                  <a:pt x="1057998" y="226162"/>
                </a:cubicBezTo>
                <a:cubicBezTo>
                  <a:pt x="1085385" y="232263"/>
                  <a:pt x="1115003" y="224176"/>
                  <a:pt x="1145574" y="224176"/>
                </a:cubicBezTo>
                <a:cubicBezTo>
                  <a:pt x="1163409" y="224176"/>
                  <a:pt x="1178377" y="226162"/>
                  <a:pt x="1195892" y="226162"/>
                </a:cubicBezTo>
                <a:lnTo>
                  <a:pt x="1195892" y="226162"/>
                </a:lnTo>
                <a:close/>
                <a:moveTo>
                  <a:pt x="1362129" y="226162"/>
                </a:moveTo>
                <a:cubicBezTo>
                  <a:pt x="1375504" y="225595"/>
                  <a:pt x="1412128" y="224176"/>
                  <a:pt x="1399389" y="222331"/>
                </a:cubicBezTo>
                <a:cubicBezTo>
                  <a:pt x="1372638" y="218359"/>
                  <a:pt x="1346206" y="220203"/>
                  <a:pt x="1318500" y="222331"/>
                </a:cubicBezTo>
                <a:cubicBezTo>
                  <a:pt x="1314996" y="222615"/>
                  <a:pt x="1307353" y="223183"/>
                  <a:pt x="1309901" y="224318"/>
                </a:cubicBezTo>
                <a:cubicBezTo>
                  <a:pt x="1320092" y="228858"/>
                  <a:pt x="1336970" y="224885"/>
                  <a:pt x="1351301" y="224318"/>
                </a:cubicBezTo>
                <a:cubicBezTo>
                  <a:pt x="1355441" y="224176"/>
                  <a:pt x="1357989" y="226446"/>
                  <a:pt x="1362129" y="226304"/>
                </a:cubicBezTo>
                <a:lnTo>
                  <a:pt x="1362129" y="226304"/>
                </a:lnTo>
                <a:close/>
                <a:moveTo>
                  <a:pt x="3541683" y="226162"/>
                </a:moveTo>
                <a:cubicBezTo>
                  <a:pt x="3544231" y="224460"/>
                  <a:pt x="3526397" y="223325"/>
                  <a:pt x="3528626" y="225169"/>
                </a:cubicBezTo>
                <a:cubicBezTo>
                  <a:pt x="3530537" y="227014"/>
                  <a:pt x="3539135" y="227865"/>
                  <a:pt x="3541683" y="226162"/>
                </a:cubicBezTo>
                <a:lnTo>
                  <a:pt x="3541683" y="226162"/>
                </a:lnTo>
                <a:close/>
                <a:moveTo>
                  <a:pt x="3467163" y="228149"/>
                </a:moveTo>
                <a:cubicBezTo>
                  <a:pt x="3469710" y="226446"/>
                  <a:pt x="3451877" y="225311"/>
                  <a:pt x="3454105" y="227155"/>
                </a:cubicBezTo>
                <a:cubicBezTo>
                  <a:pt x="3456335" y="229000"/>
                  <a:pt x="3464615" y="229851"/>
                  <a:pt x="3467163" y="228149"/>
                </a:cubicBezTo>
                <a:lnTo>
                  <a:pt x="3467163" y="228149"/>
                </a:lnTo>
                <a:close/>
                <a:moveTo>
                  <a:pt x="3410158" y="231980"/>
                </a:moveTo>
                <a:cubicBezTo>
                  <a:pt x="3417483" y="227155"/>
                  <a:pt x="3363663" y="225879"/>
                  <a:pt x="3372898" y="229993"/>
                </a:cubicBezTo>
                <a:cubicBezTo>
                  <a:pt x="3378949" y="232689"/>
                  <a:pt x="3388503" y="231554"/>
                  <a:pt x="3397101" y="230986"/>
                </a:cubicBezTo>
                <a:cubicBezTo>
                  <a:pt x="3401560" y="230703"/>
                  <a:pt x="3407611" y="233682"/>
                  <a:pt x="3410158" y="231980"/>
                </a:cubicBezTo>
                <a:lnTo>
                  <a:pt x="3410158" y="231980"/>
                </a:lnTo>
                <a:close/>
                <a:moveTo>
                  <a:pt x="3419075" y="231980"/>
                </a:moveTo>
                <a:cubicBezTo>
                  <a:pt x="3423534" y="232547"/>
                  <a:pt x="3425444" y="227014"/>
                  <a:pt x="3421304" y="226162"/>
                </a:cubicBezTo>
                <a:cubicBezTo>
                  <a:pt x="3417483" y="225311"/>
                  <a:pt x="3411750" y="229709"/>
                  <a:pt x="3414617" y="230986"/>
                </a:cubicBezTo>
                <a:cubicBezTo>
                  <a:pt x="3415890" y="231554"/>
                  <a:pt x="3417483" y="231838"/>
                  <a:pt x="3419075" y="231980"/>
                </a:cubicBezTo>
                <a:lnTo>
                  <a:pt x="3419075" y="231980"/>
                </a:lnTo>
                <a:close/>
                <a:moveTo>
                  <a:pt x="3379586" y="233966"/>
                </a:moveTo>
                <a:cubicBezTo>
                  <a:pt x="3387229" y="230561"/>
                  <a:pt x="3339460" y="231838"/>
                  <a:pt x="3349014" y="233966"/>
                </a:cubicBezTo>
                <a:cubicBezTo>
                  <a:pt x="3358567" y="236094"/>
                  <a:pt x="3371943" y="237371"/>
                  <a:pt x="3379586" y="233966"/>
                </a:cubicBezTo>
                <a:lnTo>
                  <a:pt x="3379586" y="233966"/>
                </a:lnTo>
                <a:close/>
                <a:moveTo>
                  <a:pt x="3292009" y="235952"/>
                </a:moveTo>
                <a:cubicBezTo>
                  <a:pt x="3296467" y="233966"/>
                  <a:pt x="3269080" y="234675"/>
                  <a:pt x="3274494" y="235952"/>
                </a:cubicBezTo>
                <a:cubicBezTo>
                  <a:pt x="3279907" y="237229"/>
                  <a:pt x="3287550" y="237797"/>
                  <a:pt x="3292009" y="235952"/>
                </a:cubicBezTo>
                <a:lnTo>
                  <a:pt x="3292009" y="235952"/>
                </a:lnTo>
                <a:close/>
                <a:moveTo>
                  <a:pt x="3331498" y="235952"/>
                </a:moveTo>
                <a:cubicBezTo>
                  <a:pt x="3336912" y="234533"/>
                  <a:pt x="3337549" y="228149"/>
                  <a:pt x="3331498" y="228149"/>
                </a:cubicBezTo>
                <a:cubicBezTo>
                  <a:pt x="3327358" y="228149"/>
                  <a:pt x="3327040" y="231696"/>
                  <a:pt x="3322900" y="231980"/>
                </a:cubicBezTo>
                <a:cubicBezTo>
                  <a:pt x="3316211" y="232547"/>
                  <a:pt x="3305384" y="229000"/>
                  <a:pt x="3303155" y="231980"/>
                </a:cubicBezTo>
                <a:cubicBezTo>
                  <a:pt x="3299971" y="236378"/>
                  <a:pt x="3322581" y="238223"/>
                  <a:pt x="3331498" y="235952"/>
                </a:cubicBezTo>
                <a:lnTo>
                  <a:pt x="3331498" y="235952"/>
                </a:lnTo>
                <a:close/>
                <a:moveTo>
                  <a:pt x="858640" y="237939"/>
                </a:moveTo>
                <a:cubicBezTo>
                  <a:pt x="860870" y="236945"/>
                  <a:pt x="849724" y="237939"/>
                  <a:pt x="849724" y="237939"/>
                </a:cubicBezTo>
                <a:cubicBezTo>
                  <a:pt x="849724" y="237939"/>
                  <a:pt x="856411" y="238932"/>
                  <a:pt x="858640" y="237939"/>
                </a:cubicBezTo>
                <a:lnTo>
                  <a:pt x="858640" y="237939"/>
                </a:lnTo>
                <a:close/>
                <a:moveTo>
                  <a:pt x="1629000" y="239925"/>
                </a:moveTo>
                <a:cubicBezTo>
                  <a:pt x="1631229" y="238932"/>
                  <a:pt x="1620083" y="239925"/>
                  <a:pt x="1620083" y="239925"/>
                </a:cubicBezTo>
                <a:cubicBezTo>
                  <a:pt x="1620083" y="239925"/>
                  <a:pt x="1626771" y="240918"/>
                  <a:pt x="1629000" y="239925"/>
                </a:cubicBezTo>
                <a:lnTo>
                  <a:pt x="1629000" y="239925"/>
                </a:lnTo>
                <a:close/>
                <a:moveTo>
                  <a:pt x="2128030" y="239925"/>
                </a:moveTo>
                <a:cubicBezTo>
                  <a:pt x="2130578" y="238223"/>
                  <a:pt x="2114973" y="236945"/>
                  <a:pt x="2114973" y="238932"/>
                </a:cubicBezTo>
                <a:cubicBezTo>
                  <a:pt x="2114973" y="240918"/>
                  <a:pt x="2125482" y="241628"/>
                  <a:pt x="2128030" y="239925"/>
                </a:cubicBezTo>
                <a:lnTo>
                  <a:pt x="2128030" y="239925"/>
                </a:lnTo>
                <a:close/>
                <a:moveTo>
                  <a:pt x="2451905" y="239925"/>
                </a:moveTo>
                <a:cubicBezTo>
                  <a:pt x="2455727" y="239074"/>
                  <a:pt x="2439167" y="236378"/>
                  <a:pt x="2441079" y="237939"/>
                </a:cubicBezTo>
                <a:cubicBezTo>
                  <a:pt x="2442989" y="239641"/>
                  <a:pt x="2448403" y="240776"/>
                  <a:pt x="2451905" y="239925"/>
                </a:cubicBezTo>
                <a:lnTo>
                  <a:pt x="2451905" y="239925"/>
                </a:lnTo>
                <a:close/>
                <a:moveTo>
                  <a:pt x="2535024" y="239925"/>
                </a:moveTo>
                <a:cubicBezTo>
                  <a:pt x="2545215" y="235385"/>
                  <a:pt x="2480567" y="237087"/>
                  <a:pt x="2493625" y="239925"/>
                </a:cubicBezTo>
                <a:cubicBezTo>
                  <a:pt x="2506045" y="242621"/>
                  <a:pt x="2520694" y="242621"/>
                  <a:pt x="2533114" y="239925"/>
                </a:cubicBezTo>
                <a:cubicBezTo>
                  <a:pt x="2533751" y="239783"/>
                  <a:pt x="2534706" y="240209"/>
                  <a:pt x="2535343" y="239925"/>
                </a:cubicBezTo>
                <a:lnTo>
                  <a:pt x="2535343" y="239925"/>
                </a:lnTo>
                <a:close/>
                <a:moveTo>
                  <a:pt x="3134688" y="239925"/>
                </a:moveTo>
                <a:cubicBezTo>
                  <a:pt x="3140420" y="237371"/>
                  <a:pt x="3120676" y="236945"/>
                  <a:pt x="3112714" y="235952"/>
                </a:cubicBezTo>
                <a:cubicBezTo>
                  <a:pt x="3102205" y="234817"/>
                  <a:pt x="3076091" y="234817"/>
                  <a:pt x="3082142" y="238932"/>
                </a:cubicBezTo>
                <a:cubicBezTo>
                  <a:pt x="3085964" y="241486"/>
                  <a:pt x="3094881" y="239357"/>
                  <a:pt x="3101887" y="239925"/>
                </a:cubicBezTo>
                <a:cubicBezTo>
                  <a:pt x="3113351" y="240776"/>
                  <a:pt x="3126727" y="243614"/>
                  <a:pt x="3134688" y="239925"/>
                </a:cubicBezTo>
                <a:lnTo>
                  <a:pt x="3134688" y="239925"/>
                </a:lnTo>
                <a:close/>
                <a:moveTo>
                  <a:pt x="3174178" y="239925"/>
                </a:moveTo>
                <a:cubicBezTo>
                  <a:pt x="3178318" y="239216"/>
                  <a:pt x="3178636" y="236378"/>
                  <a:pt x="3182776" y="235952"/>
                </a:cubicBezTo>
                <a:cubicBezTo>
                  <a:pt x="3204750" y="234250"/>
                  <a:pt x="3260163" y="243614"/>
                  <a:pt x="3246150" y="235952"/>
                </a:cubicBezTo>
                <a:cubicBezTo>
                  <a:pt x="3242647" y="233966"/>
                  <a:pt x="3236277" y="234250"/>
                  <a:pt x="3230864" y="233966"/>
                </a:cubicBezTo>
                <a:cubicBezTo>
                  <a:pt x="3225450" y="233682"/>
                  <a:pt x="3220991" y="234108"/>
                  <a:pt x="3215578" y="233966"/>
                </a:cubicBezTo>
                <a:cubicBezTo>
                  <a:pt x="3197744" y="233398"/>
                  <a:pt x="3158573" y="231412"/>
                  <a:pt x="3165261" y="238790"/>
                </a:cubicBezTo>
                <a:cubicBezTo>
                  <a:pt x="3166534" y="240067"/>
                  <a:pt x="3170993" y="240209"/>
                  <a:pt x="3174178" y="239783"/>
                </a:cubicBezTo>
                <a:lnTo>
                  <a:pt x="3174178" y="239783"/>
                </a:lnTo>
                <a:close/>
                <a:moveTo>
                  <a:pt x="1239521" y="241911"/>
                </a:moveTo>
                <a:cubicBezTo>
                  <a:pt x="1247164" y="238506"/>
                  <a:pt x="1199395" y="239783"/>
                  <a:pt x="1208948" y="241911"/>
                </a:cubicBezTo>
                <a:cubicBezTo>
                  <a:pt x="1218502" y="244040"/>
                  <a:pt x="1231878" y="245317"/>
                  <a:pt x="1239521" y="241911"/>
                </a:cubicBezTo>
                <a:lnTo>
                  <a:pt x="1239521" y="241911"/>
                </a:lnTo>
                <a:close/>
                <a:moveTo>
                  <a:pt x="1335696" y="241911"/>
                </a:moveTo>
                <a:cubicBezTo>
                  <a:pt x="1341110" y="239499"/>
                  <a:pt x="1307035" y="240351"/>
                  <a:pt x="1313723" y="241911"/>
                </a:cubicBezTo>
                <a:cubicBezTo>
                  <a:pt x="1320410" y="243472"/>
                  <a:pt x="1330283" y="244323"/>
                  <a:pt x="1335696" y="241911"/>
                </a:cubicBezTo>
                <a:lnTo>
                  <a:pt x="1335696" y="241911"/>
                </a:lnTo>
                <a:close/>
                <a:moveTo>
                  <a:pt x="1558938" y="241911"/>
                </a:moveTo>
                <a:cubicBezTo>
                  <a:pt x="1561805" y="240635"/>
                  <a:pt x="1550340" y="238506"/>
                  <a:pt x="1548110" y="239925"/>
                </a:cubicBezTo>
                <a:cubicBezTo>
                  <a:pt x="1545882" y="241486"/>
                  <a:pt x="1556072" y="243188"/>
                  <a:pt x="1558938" y="241911"/>
                </a:cubicBezTo>
                <a:lnTo>
                  <a:pt x="1558938" y="241911"/>
                </a:lnTo>
                <a:close/>
                <a:moveTo>
                  <a:pt x="1852242" y="241911"/>
                </a:moveTo>
                <a:cubicBezTo>
                  <a:pt x="1857338" y="238506"/>
                  <a:pt x="1819440" y="239074"/>
                  <a:pt x="1826128" y="241911"/>
                </a:cubicBezTo>
                <a:cubicBezTo>
                  <a:pt x="1832179" y="244607"/>
                  <a:pt x="1843325" y="244181"/>
                  <a:pt x="1850331" y="241911"/>
                </a:cubicBezTo>
                <a:cubicBezTo>
                  <a:pt x="1850968" y="241769"/>
                  <a:pt x="1851924" y="242195"/>
                  <a:pt x="1852561" y="241911"/>
                </a:cubicBezTo>
                <a:lnTo>
                  <a:pt x="1852561" y="241911"/>
                </a:lnTo>
                <a:close/>
                <a:moveTo>
                  <a:pt x="2666231" y="241911"/>
                </a:moveTo>
                <a:cubicBezTo>
                  <a:pt x="2669416" y="240493"/>
                  <a:pt x="2649352" y="240776"/>
                  <a:pt x="2653173" y="241911"/>
                </a:cubicBezTo>
                <a:cubicBezTo>
                  <a:pt x="2656995" y="243047"/>
                  <a:pt x="2663046" y="243330"/>
                  <a:pt x="2666231" y="241911"/>
                </a:cubicBezTo>
                <a:lnTo>
                  <a:pt x="2666231" y="241911"/>
                </a:lnTo>
                <a:close/>
                <a:moveTo>
                  <a:pt x="1042393" y="243898"/>
                </a:moveTo>
                <a:cubicBezTo>
                  <a:pt x="1045896" y="242337"/>
                  <a:pt x="1029336" y="239783"/>
                  <a:pt x="1029336" y="241911"/>
                </a:cubicBezTo>
                <a:cubicBezTo>
                  <a:pt x="1029336" y="244040"/>
                  <a:pt x="1038890" y="245459"/>
                  <a:pt x="1042393" y="243898"/>
                </a:cubicBezTo>
                <a:lnTo>
                  <a:pt x="1042393" y="243898"/>
                </a:lnTo>
                <a:close/>
                <a:moveTo>
                  <a:pt x="2145546" y="243898"/>
                </a:moveTo>
                <a:cubicBezTo>
                  <a:pt x="2155736" y="239357"/>
                  <a:pt x="2090133" y="241911"/>
                  <a:pt x="2104145" y="243898"/>
                </a:cubicBezTo>
                <a:cubicBezTo>
                  <a:pt x="2117203" y="245884"/>
                  <a:pt x="2131215" y="246593"/>
                  <a:pt x="2143634" y="243898"/>
                </a:cubicBezTo>
                <a:cubicBezTo>
                  <a:pt x="2144272" y="243756"/>
                  <a:pt x="2145227" y="244181"/>
                  <a:pt x="2145864" y="243898"/>
                </a:cubicBezTo>
                <a:lnTo>
                  <a:pt x="2145864" y="243898"/>
                </a:lnTo>
                <a:close/>
                <a:moveTo>
                  <a:pt x="2294267" y="243898"/>
                </a:moveTo>
                <a:cubicBezTo>
                  <a:pt x="2297133" y="242621"/>
                  <a:pt x="2289490" y="241486"/>
                  <a:pt x="2287580" y="239925"/>
                </a:cubicBezTo>
                <a:cubicBezTo>
                  <a:pt x="2286305" y="238648"/>
                  <a:pt x="2292038" y="236945"/>
                  <a:pt x="2289809" y="235952"/>
                </a:cubicBezTo>
                <a:cubicBezTo>
                  <a:pt x="2280891" y="231980"/>
                  <a:pt x="2267198" y="237797"/>
                  <a:pt x="2254778" y="238932"/>
                </a:cubicBezTo>
                <a:cubicBezTo>
                  <a:pt x="2251275" y="239216"/>
                  <a:pt x="2249364" y="240918"/>
                  <a:pt x="2246180" y="240918"/>
                </a:cubicBezTo>
                <a:cubicBezTo>
                  <a:pt x="2232485" y="240918"/>
                  <a:pt x="2221658" y="234108"/>
                  <a:pt x="2208920" y="236094"/>
                </a:cubicBezTo>
                <a:cubicBezTo>
                  <a:pt x="2198410" y="237655"/>
                  <a:pt x="2190130" y="239499"/>
                  <a:pt x="2180577" y="241911"/>
                </a:cubicBezTo>
                <a:cubicBezTo>
                  <a:pt x="2176436" y="243047"/>
                  <a:pt x="2163061" y="242905"/>
                  <a:pt x="2167519" y="243898"/>
                </a:cubicBezTo>
                <a:cubicBezTo>
                  <a:pt x="2186627" y="248154"/>
                  <a:pt x="2207327" y="243898"/>
                  <a:pt x="2228982" y="243898"/>
                </a:cubicBezTo>
                <a:cubicBezTo>
                  <a:pt x="2250638" y="243898"/>
                  <a:pt x="2271019" y="248154"/>
                  <a:pt x="2290127" y="243898"/>
                </a:cubicBezTo>
                <a:cubicBezTo>
                  <a:pt x="2291401" y="243614"/>
                  <a:pt x="2293312" y="244323"/>
                  <a:pt x="2294586" y="243898"/>
                </a:cubicBezTo>
                <a:lnTo>
                  <a:pt x="2294586" y="243898"/>
                </a:lnTo>
                <a:close/>
                <a:moveTo>
                  <a:pt x="2740751" y="243898"/>
                </a:moveTo>
                <a:cubicBezTo>
                  <a:pt x="2744573" y="241202"/>
                  <a:pt x="2717822" y="239074"/>
                  <a:pt x="2721006" y="241911"/>
                </a:cubicBezTo>
                <a:cubicBezTo>
                  <a:pt x="2724191" y="244749"/>
                  <a:pt x="2736929" y="246452"/>
                  <a:pt x="2740751" y="243898"/>
                </a:cubicBezTo>
                <a:lnTo>
                  <a:pt x="2740751" y="243898"/>
                </a:lnTo>
                <a:close/>
                <a:moveTo>
                  <a:pt x="2920045" y="243898"/>
                </a:moveTo>
                <a:cubicBezTo>
                  <a:pt x="2924504" y="243188"/>
                  <a:pt x="2926733" y="238081"/>
                  <a:pt x="2922274" y="238081"/>
                </a:cubicBezTo>
                <a:cubicBezTo>
                  <a:pt x="2916860" y="238081"/>
                  <a:pt x="2907943" y="243898"/>
                  <a:pt x="2913358" y="243898"/>
                </a:cubicBezTo>
                <a:cubicBezTo>
                  <a:pt x="2915587" y="243898"/>
                  <a:pt x="2917815" y="244323"/>
                  <a:pt x="2920045" y="243898"/>
                </a:cubicBezTo>
                <a:lnTo>
                  <a:pt x="2920045" y="243898"/>
                </a:lnTo>
                <a:close/>
                <a:moveTo>
                  <a:pt x="2985648" y="243898"/>
                </a:moveTo>
                <a:cubicBezTo>
                  <a:pt x="2990743" y="243614"/>
                  <a:pt x="2993610" y="241202"/>
                  <a:pt x="2998705" y="240918"/>
                </a:cubicBezTo>
                <a:cubicBezTo>
                  <a:pt x="3015584" y="240209"/>
                  <a:pt x="3046793" y="247445"/>
                  <a:pt x="3046793" y="239925"/>
                </a:cubicBezTo>
                <a:cubicBezTo>
                  <a:pt x="3046793" y="237797"/>
                  <a:pt x="3040105" y="235101"/>
                  <a:pt x="3035647" y="235952"/>
                </a:cubicBezTo>
                <a:cubicBezTo>
                  <a:pt x="3032462" y="236662"/>
                  <a:pt x="3034373" y="239216"/>
                  <a:pt x="3031188" y="239925"/>
                </a:cubicBezTo>
                <a:cubicBezTo>
                  <a:pt x="3004438" y="245884"/>
                  <a:pt x="2969725" y="229993"/>
                  <a:pt x="2945841" y="237939"/>
                </a:cubicBezTo>
                <a:cubicBezTo>
                  <a:pt x="2943293" y="238790"/>
                  <a:pt x="2945841" y="240493"/>
                  <a:pt x="2945841" y="241769"/>
                </a:cubicBezTo>
                <a:cubicBezTo>
                  <a:pt x="2945841" y="242763"/>
                  <a:pt x="2939472" y="243330"/>
                  <a:pt x="2941382" y="243756"/>
                </a:cubicBezTo>
                <a:cubicBezTo>
                  <a:pt x="2955076" y="246877"/>
                  <a:pt x="2969725" y="244465"/>
                  <a:pt x="2985011" y="243756"/>
                </a:cubicBezTo>
                <a:lnTo>
                  <a:pt x="2985011" y="243756"/>
                </a:lnTo>
                <a:close/>
                <a:moveTo>
                  <a:pt x="1607026" y="245884"/>
                </a:moveTo>
                <a:cubicBezTo>
                  <a:pt x="1609574" y="244323"/>
                  <a:pt x="1601294" y="240635"/>
                  <a:pt x="1598428" y="241911"/>
                </a:cubicBezTo>
                <a:cubicBezTo>
                  <a:pt x="1595243" y="243330"/>
                  <a:pt x="1604797" y="247445"/>
                  <a:pt x="1607026" y="245884"/>
                </a:cubicBezTo>
                <a:lnTo>
                  <a:pt x="1607026" y="245884"/>
                </a:lnTo>
                <a:close/>
                <a:moveTo>
                  <a:pt x="1685686" y="245884"/>
                </a:moveTo>
                <a:cubicBezTo>
                  <a:pt x="1687279" y="244749"/>
                  <a:pt x="1685368" y="242763"/>
                  <a:pt x="1687916" y="241911"/>
                </a:cubicBezTo>
                <a:cubicBezTo>
                  <a:pt x="1693011" y="240351"/>
                  <a:pt x="1708297" y="239641"/>
                  <a:pt x="1703202" y="238081"/>
                </a:cubicBezTo>
                <a:cubicBezTo>
                  <a:pt x="1689826" y="233540"/>
                  <a:pt x="1671993" y="237655"/>
                  <a:pt x="1655114" y="238081"/>
                </a:cubicBezTo>
                <a:cubicBezTo>
                  <a:pt x="1646197" y="238223"/>
                  <a:pt x="1629319" y="240351"/>
                  <a:pt x="1633140" y="243898"/>
                </a:cubicBezTo>
                <a:cubicBezTo>
                  <a:pt x="1640465" y="250283"/>
                  <a:pt x="1663394" y="247587"/>
                  <a:pt x="1679317" y="245884"/>
                </a:cubicBezTo>
                <a:cubicBezTo>
                  <a:pt x="1681546" y="245600"/>
                  <a:pt x="1684731" y="246735"/>
                  <a:pt x="1686005" y="245884"/>
                </a:cubicBezTo>
                <a:lnTo>
                  <a:pt x="1686005" y="245884"/>
                </a:lnTo>
                <a:close/>
                <a:moveTo>
                  <a:pt x="1746831" y="245884"/>
                </a:moveTo>
                <a:cubicBezTo>
                  <a:pt x="1754474" y="242479"/>
                  <a:pt x="1706705" y="243756"/>
                  <a:pt x="1716259" y="245884"/>
                </a:cubicBezTo>
                <a:cubicBezTo>
                  <a:pt x="1725813" y="248012"/>
                  <a:pt x="1739188" y="249289"/>
                  <a:pt x="1746831" y="245884"/>
                </a:cubicBezTo>
                <a:lnTo>
                  <a:pt x="1746831" y="245884"/>
                </a:lnTo>
                <a:close/>
                <a:moveTo>
                  <a:pt x="1825491" y="245884"/>
                </a:moveTo>
                <a:cubicBezTo>
                  <a:pt x="1827720" y="244891"/>
                  <a:pt x="1816574" y="245884"/>
                  <a:pt x="1816574" y="245884"/>
                </a:cubicBezTo>
                <a:cubicBezTo>
                  <a:pt x="1816574" y="245884"/>
                  <a:pt x="1823262" y="246877"/>
                  <a:pt x="1825491" y="245884"/>
                </a:cubicBezTo>
                <a:lnTo>
                  <a:pt x="1825491" y="245884"/>
                </a:lnTo>
                <a:close/>
                <a:moveTo>
                  <a:pt x="1948099" y="245884"/>
                </a:moveTo>
                <a:cubicBezTo>
                  <a:pt x="1949691" y="244749"/>
                  <a:pt x="1945870" y="242905"/>
                  <a:pt x="1948099" y="241911"/>
                </a:cubicBezTo>
                <a:cubicBezTo>
                  <a:pt x="1952239" y="240351"/>
                  <a:pt x="1965296" y="239783"/>
                  <a:pt x="1961156" y="238081"/>
                </a:cubicBezTo>
                <a:cubicBezTo>
                  <a:pt x="1953513" y="234675"/>
                  <a:pt x="1941411" y="238081"/>
                  <a:pt x="1930583" y="238081"/>
                </a:cubicBezTo>
                <a:cubicBezTo>
                  <a:pt x="1910521" y="238081"/>
                  <a:pt x="1892686" y="238081"/>
                  <a:pt x="1873579" y="240918"/>
                </a:cubicBezTo>
                <a:cubicBezTo>
                  <a:pt x="1871349" y="241202"/>
                  <a:pt x="1875490" y="243330"/>
                  <a:pt x="1873579" y="243898"/>
                </a:cubicBezTo>
                <a:cubicBezTo>
                  <a:pt x="1866891" y="245742"/>
                  <a:pt x="1844599" y="244323"/>
                  <a:pt x="1851605" y="245884"/>
                </a:cubicBezTo>
                <a:cubicBezTo>
                  <a:pt x="1874216" y="250992"/>
                  <a:pt x="1898419" y="245884"/>
                  <a:pt x="1923896" y="245884"/>
                </a:cubicBezTo>
                <a:cubicBezTo>
                  <a:pt x="1932495" y="245884"/>
                  <a:pt x="1943322" y="249005"/>
                  <a:pt x="1948099" y="245884"/>
                </a:cubicBezTo>
                <a:lnTo>
                  <a:pt x="1948099" y="245884"/>
                </a:lnTo>
                <a:close/>
                <a:moveTo>
                  <a:pt x="1970073" y="245884"/>
                </a:moveTo>
                <a:cubicBezTo>
                  <a:pt x="1973257" y="244465"/>
                  <a:pt x="1953195" y="244749"/>
                  <a:pt x="1957016" y="245884"/>
                </a:cubicBezTo>
                <a:cubicBezTo>
                  <a:pt x="1960837" y="247019"/>
                  <a:pt x="1966888" y="247303"/>
                  <a:pt x="1970073" y="245884"/>
                </a:cubicBezTo>
                <a:lnTo>
                  <a:pt x="1970073" y="245884"/>
                </a:lnTo>
                <a:close/>
                <a:moveTo>
                  <a:pt x="2031217" y="245884"/>
                </a:moveTo>
                <a:cubicBezTo>
                  <a:pt x="2035676" y="243898"/>
                  <a:pt x="2023893" y="241486"/>
                  <a:pt x="2018161" y="240067"/>
                </a:cubicBezTo>
                <a:cubicBezTo>
                  <a:pt x="2007015" y="237229"/>
                  <a:pt x="1979945" y="238506"/>
                  <a:pt x="1983130" y="244040"/>
                </a:cubicBezTo>
                <a:cubicBezTo>
                  <a:pt x="1986633" y="250424"/>
                  <a:pt x="2010836" y="248296"/>
                  <a:pt x="2024530" y="246026"/>
                </a:cubicBezTo>
                <a:cubicBezTo>
                  <a:pt x="2026759" y="245600"/>
                  <a:pt x="2029625" y="246735"/>
                  <a:pt x="2031217" y="246026"/>
                </a:cubicBezTo>
                <a:lnTo>
                  <a:pt x="2031217" y="246026"/>
                </a:lnTo>
                <a:close/>
                <a:moveTo>
                  <a:pt x="2061790" y="245884"/>
                </a:moveTo>
                <a:cubicBezTo>
                  <a:pt x="2067841" y="243188"/>
                  <a:pt x="2034084" y="242479"/>
                  <a:pt x="2037587" y="245884"/>
                </a:cubicBezTo>
                <a:cubicBezTo>
                  <a:pt x="2041408" y="249289"/>
                  <a:pt x="2055739" y="248580"/>
                  <a:pt x="2061790" y="245884"/>
                </a:cubicBezTo>
                <a:lnTo>
                  <a:pt x="2061790" y="245884"/>
                </a:lnTo>
                <a:close/>
                <a:moveTo>
                  <a:pt x="2503815" y="245884"/>
                </a:moveTo>
                <a:cubicBezTo>
                  <a:pt x="2507955" y="245317"/>
                  <a:pt x="2498083" y="240635"/>
                  <a:pt x="2494898" y="241911"/>
                </a:cubicBezTo>
                <a:cubicBezTo>
                  <a:pt x="2491714" y="243330"/>
                  <a:pt x="2499357" y="246452"/>
                  <a:pt x="2503815" y="245884"/>
                </a:cubicBezTo>
                <a:lnTo>
                  <a:pt x="2503815" y="245884"/>
                </a:lnTo>
                <a:close/>
                <a:moveTo>
                  <a:pt x="2888836" y="245884"/>
                </a:moveTo>
                <a:cubicBezTo>
                  <a:pt x="2901256" y="240351"/>
                  <a:pt x="2821640" y="243330"/>
                  <a:pt x="2838518" y="245884"/>
                </a:cubicBezTo>
                <a:cubicBezTo>
                  <a:pt x="2854442" y="248296"/>
                  <a:pt x="2871639" y="249289"/>
                  <a:pt x="2886606" y="245884"/>
                </a:cubicBezTo>
                <a:cubicBezTo>
                  <a:pt x="2887244" y="245884"/>
                  <a:pt x="2888199" y="246168"/>
                  <a:pt x="2888836" y="245884"/>
                </a:cubicBezTo>
                <a:lnTo>
                  <a:pt x="2888836" y="245884"/>
                </a:lnTo>
                <a:close/>
                <a:moveTo>
                  <a:pt x="3427036" y="245884"/>
                </a:moveTo>
                <a:cubicBezTo>
                  <a:pt x="3431176" y="245317"/>
                  <a:pt x="3439775" y="242905"/>
                  <a:pt x="3435953" y="241911"/>
                </a:cubicBezTo>
                <a:cubicBezTo>
                  <a:pt x="3417483" y="237797"/>
                  <a:pt x="3391687" y="237371"/>
                  <a:pt x="3376720" y="243898"/>
                </a:cubicBezTo>
                <a:cubicBezTo>
                  <a:pt x="3375446" y="244465"/>
                  <a:pt x="3373216" y="245317"/>
                  <a:pt x="3374490" y="245884"/>
                </a:cubicBezTo>
                <a:cubicBezTo>
                  <a:pt x="3387229" y="250141"/>
                  <a:pt x="3404426" y="246877"/>
                  <a:pt x="3420349" y="245884"/>
                </a:cubicBezTo>
                <a:cubicBezTo>
                  <a:pt x="3422578" y="245884"/>
                  <a:pt x="3424807" y="246168"/>
                  <a:pt x="3427036" y="245884"/>
                </a:cubicBezTo>
                <a:lnTo>
                  <a:pt x="3427036" y="245884"/>
                </a:lnTo>
                <a:close/>
                <a:moveTo>
                  <a:pt x="1343658" y="247871"/>
                </a:moveTo>
                <a:cubicBezTo>
                  <a:pt x="1346206" y="246168"/>
                  <a:pt x="1328372" y="245033"/>
                  <a:pt x="1330601" y="246877"/>
                </a:cubicBezTo>
                <a:cubicBezTo>
                  <a:pt x="1332512" y="248722"/>
                  <a:pt x="1341110" y="249573"/>
                  <a:pt x="1343658" y="247871"/>
                </a:cubicBezTo>
                <a:lnTo>
                  <a:pt x="1343658" y="247871"/>
                </a:lnTo>
                <a:close/>
                <a:moveTo>
                  <a:pt x="2687249" y="247871"/>
                </a:moveTo>
                <a:cubicBezTo>
                  <a:pt x="2690434" y="246452"/>
                  <a:pt x="2670371" y="246735"/>
                  <a:pt x="2674193" y="247871"/>
                </a:cubicBezTo>
                <a:cubicBezTo>
                  <a:pt x="2678014" y="249005"/>
                  <a:pt x="2684064" y="249289"/>
                  <a:pt x="2687249" y="247871"/>
                </a:cubicBezTo>
                <a:lnTo>
                  <a:pt x="2687249" y="247871"/>
                </a:lnTo>
                <a:close/>
                <a:moveTo>
                  <a:pt x="2713363" y="247871"/>
                </a:moveTo>
                <a:cubicBezTo>
                  <a:pt x="2716548" y="246452"/>
                  <a:pt x="2696485" y="246735"/>
                  <a:pt x="2700306" y="247871"/>
                </a:cubicBezTo>
                <a:cubicBezTo>
                  <a:pt x="2704128" y="249005"/>
                  <a:pt x="2710178" y="249289"/>
                  <a:pt x="2713363" y="247871"/>
                </a:cubicBezTo>
                <a:lnTo>
                  <a:pt x="2713363" y="247871"/>
                </a:lnTo>
                <a:close/>
                <a:moveTo>
                  <a:pt x="2756992" y="247871"/>
                </a:moveTo>
                <a:cubicBezTo>
                  <a:pt x="2763361" y="245033"/>
                  <a:pt x="2722598" y="246026"/>
                  <a:pt x="2730878" y="247871"/>
                </a:cubicBezTo>
                <a:cubicBezTo>
                  <a:pt x="2739159" y="249715"/>
                  <a:pt x="2750623" y="250850"/>
                  <a:pt x="2756992" y="247871"/>
                </a:cubicBezTo>
                <a:lnTo>
                  <a:pt x="2756992" y="247871"/>
                </a:lnTo>
                <a:close/>
                <a:moveTo>
                  <a:pt x="2805080" y="247871"/>
                </a:moveTo>
                <a:cubicBezTo>
                  <a:pt x="2808265" y="246452"/>
                  <a:pt x="2788202" y="246735"/>
                  <a:pt x="2792024" y="247871"/>
                </a:cubicBezTo>
                <a:cubicBezTo>
                  <a:pt x="2795845" y="249005"/>
                  <a:pt x="2801896" y="249289"/>
                  <a:pt x="2805080" y="247871"/>
                </a:cubicBezTo>
                <a:lnTo>
                  <a:pt x="2805080" y="247871"/>
                </a:lnTo>
                <a:close/>
                <a:moveTo>
                  <a:pt x="3339141" y="253688"/>
                </a:moveTo>
                <a:cubicBezTo>
                  <a:pt x="3342325" y="252269"/>
                  <a:pt x="3322263" y="252553"/>
                  <a:pt x="3326085" y="253688"/>
                </a:cubicBezTo>
                <a:cubicBezTo>
                  <a:pt x="3329906" y="254823"/>
                  <a:pt x="3335956" y="255107"/>
                  <a:pt x="3339141" y="253688"/>
                </a:cubicBezTo>
                <a:lnTo>
                  <a:pt x="3339141" y="253688"/>
                </a:lnTo>
                <a:close/>
                <a:moveTo>
                  <a:pt x="3291053" y="255674"/>
                </a:moveTo>
                <a:cubicBezTo>
                  <a:pt x="3296467" y="253262"/>
                  <a:pt x="3262392" y="254113"/>
                  <a:pt x="3269080" y="255674"/>
                </a:cubicBezTo>
                <a:cubicBezTo>
                  <a:pt x="3275767" y="257235"/>
                  <a:pt x="3285640" y="258086"/>
                  <a:pt x="3291053" y="255674"/>
                </a:cubicBezTo>
                <a:lnTo>
                  <a:pt x="3291053" y="255674"/>
                </a:lnTo>
                <a:close/>
                <a:moveTo>
                  <a:pt x="3313027" y="255674"/>
                </a:moveTo>
                <a:cubicBezTo>
                  <a:pt x="3315256" y="254681"/>
                  <a:pt x="3304110" y="255674"/>
                  <a:pt x="3304110" y="255674"/>
                </a:cubicBezTo>
                <a:cubicBezTo>
                  <a:pt x="3304110" y="255674"/>
                  <a:pt x="3310798" y="256667"/>
                  <a:pt x="3313027" y="255674"/>
                </a:cubicBezTo>
                <a:lnTo>
                  <a:pt x="3313027" y="255674"/>
                </a:lnTo>
                <a:close/>
                <a:moveTo>
                  <a:pt x="3247424" y="257660"/>
                </a:moveTo>
                <a:cubicBezTo>
                  <a:pt x="3252838" y="255248"/>
                  <a:pt x="3218762" y="256100"/>
                  <a:pt x="3225450" y="257660"/>
                </a:cubicBezTo>
                <a:cubicBezTo>
                  <a:pt x="3232456" y="259221"/>
                  <a:pt x="3242011" y="260073"/>
                  <a:pt x="3247424" y="257660"/>
                </a:cubicBezTo>
                <a:lnTo>
                  <a:pt x="3247424" y="257660"/>
                </a:lnTo>
                <a:close/>
                <a:moveTo>
                  <a:pt x="3111759" y="259647"/>
                </a:moveTo>
                <a:cubicBezTo>
                  <a:pt x="3123224" y="254539"/>
                  <a:pt x="3050614" y="257377"/>
                  <a:pt x="3065900" y="259647"/>
                </a:cubicBezTo>
                <a:cubicBezTo>
                  <a:pt x="3080550" y="261775"/>
                  <a:pt x="3095836" y="262768"/>
                  <a:pt x="3109530" y="259647"/>
                </a:cubicBezTo>
                <a:cubicBezTo>
                  <a:pt x="3110167" y="259647"/>
                  <a:pt x="3111122" y="259931"/>
                  <a:pt x="3111759" y="259647"/>
                </a:cubicBezTo>
                <a:lnTo>
                  <a:pt x="3111759" y="259647"/>
                </a:lnTo>
                <a:close/>
                <a:moveTo>
                  <a:pt x="3133733" y="259647"/>
                </a:moveTo>
                <a:cubicBezTo>
                  <a:pt x="3135963" y="258654"/>
                  <a:pt x="3124816" y="259647"/>
                  <a:pt x="3124816" y="259647"/>
                </a:cubicBezTo>
                <a:cubicBezTo>
                  <a:pt x="3124816" y="259647"/>
                  <a:pt x="3131504" y="260640"/>
                  <a:pt x="3133733" y="259647"/>
                </a:cubicBezTo>
                <a:lnTo>
                  <a:pt x="3133733" y="259647"/>
                </a:lnTo>
                <a:close/>
                <a:moveTo>
                  <a:pt x="2726738" y="261633"/>
                </a:moveTo>
                <a:cubicBezTo>
                  <a:pt x="2732152" y="261066"/>
                  <a:pt x="2735337" y="258938"/>
                  <a:pt x="2739796" y="257660"/>
                </a:cubicBezTo>
                <a:cubicBezTo>
                  <a:pt x="2742661" y="256951"/>
                  <a:pt x="2751579" y="256383"/>
                  <a:pt x="2748394" y="255674"/>
                </a:cubicBezTo>
                <a:cubicBezTo>
                  <a:pt x="2739477" y="253688"/>
                  <a:pt x="2729923" y="255674"/>
                  <a:pt x="2720051" y="255674"/>
                </a:cubicBezTo>
                <a:cubicBezTo>
                  <a:pt x="2693300" y="255674"/>
                  <a:pt x="2670053" y="254539"/>
                  <a:pt x="2643302" y="255674"/>
                </a:cubicBezTo>
                <a:cubicBezTo>
                  <a:pt x="2629608" y="256242"/>
                  <a:pt x="2617188" y="256242"/>
                  <a:pt x="2603812" y="254681"/>
                </a:cubicBezTo>
                <a:cubicBezTo>
                  <a:pt x="2601583" y="254397"/>
                  <a:pt x="2606042" y="257235"/>
                  <a:pt x="2603812" y="257660"/>
                </a:cubicBezTo>
                <a:cubicBezTo>
                  <a:pt x="2596806" y="258938"/>
                  <a:pt x="2591392" y="254539"/>
                  <a:pt x="2584067" y="253830"/>
                </a:cubicBezTo>
                <a:cubicBezTo>
                  <a:pt x="2556361" y="250708"/>
                  <a:pt x="2531521" y="251843"/>
                  <a:pt x="2503178" y="251843"/>
                </a:cubicBezTo>
                <a:cubicBezTo>
                  <a:pt x="2495217" y="251843"/>
                  <a:pt x="2479294" y="251276"/>
                  <a:pt x="2481204" y="254823"/>
                </a:cubicBezTo>
                <a:cubicBezTo>
                  <a:pt x="2483434" y="258938"/>
                  <a:pt x="2489803" y="260924"/>
                  <a:pt x="2498401" y="261633"/>
                </a:cubicBezTo>
                <a:cubicBezTo>
                  <a:pt x="2475472" y="261633"/>
                  <a:pt x="2454135" y="262059"/>
                  <a:pt x="2468148" y="263620"/>
                </a:cubicBezTo>
                <a:cubicBezTo>
                  <a:pt x="2501586" y="267309"/>
                  <a:pt x="2532159" y="264755"/>
                  <a:pt x="2566552" y="265606"/>
                </a:cubicBezTo>
                <a:cubicBezTo>
                  <a:pt x="2573558" y="265606"/>
                  <a:pt x="2581201" y="267734"/>
                  <a:pt x="2586297" y="265606"/>
                </a:cubicBezTo>
                <a:cubicBezTo>
                  <a:pt x="2599990" y="259505"/>
                  <a:pt x="2550947" y="261633"/>
                  <a:pt x="2531521" y="261633"/>
                </a:cubicBezTo>
                <a:lnTo>
                  <a:pt x="2522286" y="261633"/>
                </a:lnTo>
                <a:cubicBezTo>
                  <a:pt x="2537254" y="260924"/>
                  <a:pt x="2553495" y="259363"/>
                  <a:pt x="2566552" y="259647"/>
                </a:cubicBezTo>
                <a:cubicBezTo>
                  <a:pt x="2615595" y="260640"/>
                  <a:pt x="2657632" y="262626"/>
                  <a:pt x="2706675" y="261633"/>
                </a:cubicBezTo>
                <a:cubicBezTo>
                  <a:pt x="2713363" y="261491"/>
                  <a:pt x="2719732" y="262201"/>
                  <a:pt x="2726420" y="261633"/>
                </a:cubicBezTo>
                <a:lnTo>
                  <a:pt x="2726420" y="261633"/>
                </a:lnTo>
                <a:close/>
                <a:moveTo>
                  <a:pt x="2792342" y="261633"/>
                </a:moveTo>
                <a:cubicBezTo>
                  <a:pt x="2922911" y="255816"/>
                  <a:pt x="3035328" y="254539"/>
                  <a:pt x="3166534" y="251843"/>
                </a:cubicBezTo>
                <a:cubicBezTo>
                  <a:pt x="3207935" y="250992"/>
                  <a:pt x="3244239" y="253546"/>
                  <a:pt x="3284684" y="249857"/>
                </a:cubicBezTo>
                <a:cubicBezTo>
                  <a:pt x="3292327" y="249147"/>
                  <a:pt x="3308569" y="245884"/>
                  <a:pt x="3302200" y="244040"/>
                </a:cubicBezTo>
                <a:cubicBezTo>
                  <a:pt x="3292964" y="241202"/>
                  <a:pt x="3282455" y="246877"/>
                  <a:pt x="3271627" y="247871"/>
                </a:cubicBezTo>
                <a:cubicBezTo>
                  <a:pt x="3210801" y="253262"/>
                  <a:pt x="3156344" y="246452"/>
                  <a:pt x="3094244" y="247871"/>
                </a:cubicBezTo>
                <a:cubicBezTo>
                  <a:pt x="3071951" y="248438"/>
                  <a:pt x="3053162" y="252836"/>
                  <a:pt x="3030870" y="251843"/>
                </a:cubicBezTo>
                <a:cubicBezTo>
                  <a:pt x="3000297" y="250424"/>
                  <a:pt x="2973865" y="251843"/>
                  <a:pt x="2943293" y="251843"/>
                </a:cubicBezTo>
                <a:cubicBezTo>
                  <a:pt x="2933102" y="251843"/>
                  <a:pt x="2924822" y="253404"/>
                  <a:pt x="2914950" y="253830"/>
                </a:cubicBezTo>
                <a:cubicBezTo>
                  <a:pt x="2888836" y="254965"/>
                  <a:pt x="2866225" y="254397"/>
                  <a:pt x="2840430" y="256809"/>
                </a:cubicBezTo>
                <a:cubicBezTo>
                  <a:pt x="2826735" y="258086"/>
                  <a:pt x="2814634" y="256526"/>
                  <a:pt x="2800940" y="255816"/>
                </a:cubicBezTo>
                <a:cubicBezTo>
                  <a:pt x="2787247" y="255248"/>
                  <a:pt x="2757311" y="251843"/>
                  <a:pt x="2761451" y="257802"/>
                </a:cubicBezTo>
                <a:cubicBezTo>
                  <a:pt x="2764954" y="262485"/>
                  <a:pt x="2781196" y="262201"/>
                  <a:pt x="2792024" y="261775"/>
                </a:cubicBezTo>
                <a:lnTo>
                  <a:pt x="2792024" y="261775"/>
                </a:lnTo>
                <a:close/>
                <a:moveTo>
                  <a:pt x="3033099" y="261633"/>
                </a:moveTo>
                <a:cubicBezTo>
                  <a:pt x="3049340" y="254397"/>
                  <a:pt x="2990425" y="258370"/>
                  <a:pt x="2967496" y="259647"/>
                </a:cubicBezTo>
                <a:cubicBezTo>
                  <a:pt x="2962719" y="259931"/>
                  <a:pt x="2949980" y="260640"/>
                  <a:pt x="2954439" y="261633"/>
                </a:cubicBezTo>
                <a:cubicBezTo>
                  <a:pt x="2974184" y="266032"/>
                  <a:pt x="2995839" y="262910"/>
                  <a:pt x="3017813" y="261633"/>
                </a:cubicBezTo>
                <a:cubicBezTo>
                  <a:pt x="3023227" y="261350"/>
                  <a:pt x="3029277" y="263336"/>
                  <a:pt x="3033099" y="261633"/>
                </a:cubicBezTo>
                <a:lnTo>
                  <a:pt x="3033099" y="261633"/>
                </a:lnTo>
                <a:close/>
                <a:moveTo>
                  <a:pt x="2844888" y="265606"/>
                </a:moveTo>
                <a:cubicBezTo>
                  <a:pt x="2849347" y="263620"/>
                  <a:pt x="2821958" y="264329"/>
                  <a:pt x="2827372" y="265606"/>
                </a:cubicBezTo>
                <a:cubicBezTo>
                  <a:pt x="2832786" y="266741"/>
                  <a:pt x="2840430" y="267450"/>
                  <a:pt x="2844888" y="265606"/>
                </a:cubicBezTo>
                <a:lnTo>
                  <a:pt x="2844888" y="265606"/>
                </a:lnTo>
                <a:close/>
                <a:moveTo>
                  <a:pt x="2691708" y="267592"/>
                </a:moveTo>
                <a:cubicBezTo>
                  <a:pt x="2705401" y="261491"/>
                  <a:pt x="2656358" y="263762"/>
                  <a:pt x="2636933" y="263762"/>
                </a:cubicBezTo>
                <a:cubicBezTo>
                  <a:pt x="2624512" y="263762"/>
                  <a:pt x="2590755" y="263194"/>
                  <a:pt x="2601902" y="265748"/>
                </a:cubicBezTo>
                <a:cubicBezTo>
                  <a:pt x="2618462" y="269437"/>
                  <a:pt x="2635977" y="267309"/>
                  <a:pt x="2654448" y="267734"/>
                </a:cubicBezTo>
                <a:cubicBezTo>
                  <a:pt x="2667504" y="268018"/>
                  <a:pt x="2682472" y="271849"/>
                  <a:pt x="2691708" y="267734"/>
                </a:cubicBezTo>
                <a:lnTo>
                  <a:pt x="2691708" y="267734"/>
                </a:lnTo>
                <a:close/>
                <a:moveTo>
                  <a:pt x="2748712" y="267592"/>
                </a:moveTo>
                <a:cubicBezTo>
                  <a:pt x="2750942" y="266599"/>
                  <a:pt x="2740114" y="267592"/>
                  <a:pt x="2740114" y="267592"/>
                </a:cubicBezTo>
                <a:cubicBezTo>
                  <a:pt x="2740114" y="267592"/>
                  <a:pt x="2746802" y="268586"/>
                  <a:pt x="2748712" y="267592"/>
                </a:cubicBezTo>
                <a:lnTo>
                  <a:pt x="2748712" y="267592"/>
                </a:lnTo>
                <a:close/>
                <a:moveTo>
                  <a:pt x="161846" y="279227"/>
                </a:moveTo>
                <a:cubicBezTo>
                  <a:pt x="215347" y="276815"/>
                  <a:pt x="261524" y="275822"/>
                  <a:pt x="315026" y="273410"/>
                </a:cubicBezTo>
                <a:cubicBezTo>
                  <a:pt x="361840" y="271281"/>
                  <a:pt x="401329" y="265606"/>
                  <a:pt x="448461" y="265606"/>
                </a:cubicBezTo>
                <a:cubicBezTo>
                  <a:pt x="690493" y="265606"/>
                  <a:pt x="898130" y="267592"/>
                  <a:pt x="1140161" y="267592"/>
                </a:cubicBezTo>
                <a:cubicBezTo>
                  <a:pt x="1433465" y="267592"/>
                  <a:pt x="1685049" y="265606"/>
                  <a:pt x="1978353" y="265606"/>
                </a:cubicBezTo>
                <a:cubicBezTo>
                  <a:pt x="2011473" y="265606"/>
                  <a:pt x="2039498" y="260214"/>
                  <a:pt x="2072299" y="261775"/>
                </a:cubicBezTo>
                <a:cubicBezTo>
                  <a:pt x="2192041" y="267167"/>
                  <a:pt x="2295541" y="259789"/>
                  <a:pt x="2415920" y="259789"/>
                </a:cubicBezTo>
                <a:cubicBezTo>
                  <a:pt x="2423881" y="259789"/>
                  <a:pt x="2440441" y="261207"/>
                  <a:pt x="2437894" y="257802"/>
                </a:cubicBezTo>
                <a:cubicBezTo>
                  <a:pt x="2436620" y="255958"/>
                  <a:pt x="2425792" y="255107"/>
                  <a:pt x="2429295" y="253971"/>
                </a:cubicBezTo>
                <a:cubicBezTo>
                  <a:pt x="2434390" y="252269"/>
                  <a:pt x="2452543" y="253262"/>
                  <a:pt x="2446811" y="251985"/>
                </a:cubicBezTo>
                <a:cubicBezTo>
                  <a:pt x="2430250" y="248296"/>
                  <a:pt x="2412735" y="254397"/>
                  <a:pt x="2394264" y="253971"/>
                </a:cubicBezTo>
                <a:cubicBezTo>
                  <a:pt x="2361144" y="253262"/>
                  <a:pt x="2332483" y="249147"/>
                  <a:pt x="2300000" y="251985"/>
                </a:cubicBezTo>
                <a:cubicBezTo>
                  <a:pt x="2257962" y="255816"/>
                  <a:pt x="2220384" y="251134"/>
                  <a:pt x="2177392" y="251985"/>
                </a:cubicBezTo>
                <a:cubicBezTo>
                  <a:pt x="2149686" y="252553"/>
                  <a:pt x="2126119" y="255107"/>
                  <a:pt x="2098731" y="253971"/>
                </a:cubicBezTo>
                <a:cubicBezTo>
                  <a:pt x="2081853" y="253262"/>
                  <a:pt x="2067522" y="253971"/>
                  <a:pt x="2050644" y="253971"/>
                </a:cubicBezTo>
                <a:cubicBezTo>
                  <a:pt x="1932813" y="253971"/>
                  <a:pt x="1830905" y="248722"/>
                  <a:pt x="1713711" y="253971"/>
                </a:cubicBezTo>
                <a:cubicBezTo>
                  <a:pt x="1678680" y="255532"/>
                  <a:pt x="1648108" y="250424"/>
                  <a:pt x="1613077" y="251985"/>
                </a:cubicBezTo>
                <a:cubicBezTo>
                  <a:pt x="1533780" y="255532"/>
                  <a:pt x="1465311" y="253971"/>
                  <a:pt x="1385377" y="253971"/>
                </a:cubicBezTo>
                <a:cubicBezTo>
                  <a:pt x="1269775" y="253971"/>
                  <a:pt x="1170415" y="254539"/>
                  <a:pt x="1054813" y="251985"/>
                </a:cubicBezTo>
                <a:cubicBezTo>
                  <a:pt x="1016279" y="251134"/>
                  <a:pt x="983796" y="248296"/>
                  <a:pt x="945262" y="246168"/>
                </a:cubicBezTo>
                <a:cubicBezTo>
                  <a:pt x="940485" y="245884"/>
                  <a:pt x="927746" y="245175"/>
                  <a:pt x="932205" y="244181"/>
                </a:cubicBezTo>
                <a:cubicBezTo>
                  <a:pt x="953542" y="239357"/>
                  <a:pt x="1020101" y="246168"/>
                  <a:pt x="1000038" y="240209"/>
                </a:cubicBezTo>
                <a:cubicBezTo>
                  <a:pt x="980930" y="234533"/>
                  <a:pt x="957364" y="241202"/>
                  <a:pt x="934435" y="240209"/>
                </a:cubicBezTo>
                <a:cubicBezTo>
                  <a:pt x="919785" y="239641"/>
                  <a:pt x="906728" y="238364"/>
                  <a:pt x="892716" y="240209"/>
                </a:cubicBezTo>
                <a:cubicBezTo>
                  <a:pt x="889850" y="240635"/>
                  <a:pt x="895263" y="243188"/>
                  <a:pt x="892716" y="244181"/>
                </a:cubicBezTo>
                <a:cubicBezTo>
                  <a:pt x="878385" y="249289"/>
                  <a:pt x="858640" y="244181"/>
                  <a:pt x="840170" y="244181"/>
                </a:cubicBezTo>
                <a:cubicBezTo>
                  <a:pt x="830934" y="244181"/>
                  <a:pt x="822017" y="244323"/>
                  <a:pt x="814056" y="242195"/>
                </a:cubicBezTo>
                <a:cubicBezTo>
                  <a:pt x="811189" y="241486"/>
                  <a:pt x="820743" y="239357"/>
                  <a:pt x="818514" y="238364"/>
                </a:cubicBezTo>
                <a:cubicBezTo>
                  <a:pt x="811827" y="235385"/>
                  <a:pt x="801954" y="241486"/>
                  <a:pt x="792400" y="242195"/>
                </a:cubicBezTo>
                <a:cubicBezTo>
                  <a:pt x="787623" y="242621"/>
                  <a:pt x="783802" y="241060"/>
                  <a:pt x="779343" y="240209"/>
                </a:cubicBezTo>
                <a:cubicBezTo>
                  <a:pt x="777433" y="239783"/>
                  <a:pt x="785713" y="238648"/>
                  <a:pt x="783802" y="238223"/>
                </a:cubicBezTo>
                <a:cubicBezTo>
                  <a:pt x="766605" y="234392"/>
                  <a:pt x="748134" y="237087"/>
                  <a:pt x="729026" y="236236"/>
                </a:cubicBezTo>
                <a:cubicBezTo>
                  <a:pt x="687945" y="234392"/>
                  <a:pt x="652277" y="234250"/>
                  <a:pt x="610877" y="234250"/>
                </a:cubicBezTo>
                <a:cubicBezTo>
                  <a:pt x="443684" y="234250"/>
                  <a:pt x="300058" y="234675"/>
                  <a:pt x="133821" y="242053"/>
                </a:cubicBezTo>
                <a:cubicBezTo>
                  <a:pt x="126814" y="242337"/>
                  <a:pt x="107707" y="241486"/>
                  <a:pt x="114076" y="240067"/>
                </a:cubicBezTo>
                <a:cubicBezTo>
                  <a:pt x="129999" y="236520"/>
                  <a:pt x="147833" y="239074"/>
                  <a:pt x="164393" y="236094"/>
                </a:cubicBezTo>
                <a:cubicBezTo>
                  <a:pt x="171400" y="234817"/>
                  <a:pt x="174584" y="231270"/>
                  <a:pt x="181909" y="230277"/>
                </a:cubicBezTo>
                <a:cubicBezTo>
                  <a:pt x="218214" y="224885"/>
                  <a:pt x="253244" y="228149"/>
                  <a:pt x="291459" y="226304"/>
                </a:cubicBezTo>
                <a:cubicBezTo>
                  <a:pt x="487313" y="217507"/>
                  <a:pt x="657054" y="224318"/>
                  <a:pt x="853863" y="224318"/>
                </a:cubicBezTo>
                <a:cubicBezTo>
                  <a:pt x="915964" y="224318"/>
                  <a:pt x="1090799" y="229993"/>
                  <a:pt x="1031247" y="222331"/>
                </a:cubicBezTo>
                <a:cubicBezTo>
                  <a:pt x="982522" y="216088"/>
                  <a:pt x="936982" y="224602"/>
                  <a:pt x="886665" y="222331"/>
                </a:cubicBezTo>
                <a:cubicBezTo>
                  <a:pt x="739536" y="215805"/>
                  <a:pt x="612151" y="219778"/>
                  <a:pt x="464384" y="216514"/>
                </a:cubicBezTo>
                <a:cubicBezTo>
                  <a:pt x="456104" y="216373"/>
                  <a:pt x="436678" y="215237"/>
                  <a:pt x="442411" y="212683"/>
                </a:cubicBezTo>
                <a:cubicBezTo>
                  <a:pt x="453875" y="207576"/>
                  <a:pt x="472346" y="212683"/>
                  <a:pt x="488269" y="212683"/>
                </a:cubicBezTo>
                <a:cubicBezTo>
                  <a:pt x="721065" y="212683"/>
                  <a:pt x="921059" y="221338"/>
                  <a:pt x="1153536" y="216514"/>
                </a:cubicBezTo>
                <a:cubicBezTo>
                  <a:pt x="1332512" y="212825"/>
                  <a:pt x="1486329" y="214528"/>
                  <a:pt x="1665623" y="214528"/>
                </a:cubicBezTo>
                <a:cubicBezTo>
                  <a:pt x="1699380" y="214528"/>
                  <a:pt x="1728678" y="213535"/>
                  <a:pt x="1761799" y="210697"/>
                </a:cubicBezTo>
                <a:cubicBezTo>
                  <a:pt x="1818803" y="205589"/>
                  <a:pt x="1870076" y="211264"/>
                  <a:pt x="1928036" y="208711"/>
                </a:cubicBezTo>
                <a:cubicBezTo>
                  <a:pt x="2050644" y="203319"/>
                  <a:pt x="2157328" y="209562"/>
                  <a:pt x="2280255" y="206724"/>
                </a:cubicBezTo>
                <a:cubicBezTo>
                  <a:pt x="2467511" y="202610"/>
                  <a:pt x="2628971" y="212542"/>
                  <a:pt x="2816226" y="208711"/>
                </a:cubicBezTo>
                <a:cubicBezTo>
                  <a:pt x="3069085" y="203603"/>
                  <a:pt x="3286595" y="202326"/>
                  <a:pt x="3538498" y="191117"/>
                </a:cubicBezTo>
                <a:cubicBezTo>
                  <a:pt x="3578306" y="189414"/>
                  <a:pt x="3613018" y="188705"/>
                  <a:pt x="3652189" y="185300"/>
                </a:cubicBezTo>
                <a:cubicBezTo>
                  <a:pt x="3723843" y="178915"/>
                  <a:pt x="3789128" y="183456"/>
                  <a:pt x="3860145" y="175510"/>
                </a:cubicBezTo>
                <a:cubicBezTo>
                  <a:pt x="3878297" y="173523"/>
                  <a:pt x="3893265" y="170828"/>
                  <a:pt x="3910462" y="167706"/>
                </a:cubicBezTo>
                <a:cubicBezTo>
                  <a:pt x="3918742" y="166287"/>
                  <a:pt x="3927341" y="164585"/>
                  <a:pt x="3930206" y="160896"/>
                </a:cubicBezTo>
                <a:cubicBezTo>
                  <a:pt x="3933710" y="156356"/>
                  <a:pt x="3932118" y="150822"/>
                  <a:pt x="3941352" y="148268"/>
                </a:cubicBezTo>
                <a:cubicBezTo>
                  <a:pt x="3952499" y="145147"/>
                  <a:pt x="3971925" y="144296"/>
                  <a:pt x="3971925" y="138478"/>
                </a:cubicBezTo>
                <a:cubicBezTo>
                  <a:pt x="3971925" y="128546"/>
                  <a:pt x="3945493" y="123580"/>
                  <a:pt x="3939124" y="114074"/>
                </a:cubicBezTo>
                <a:cubicBezTo>
                  <a:pt x="3928933" y="98893"/>
                  <a:pt x="3943264" y="83002"/>
                  <a:pt x="3926066" y="69239"/>
                </a:cubicBezTo>
                <a:cubicBezTo>
                  <a:pt x="3918742" y="63422"/>
                  <a:pt x="3914602" y="57888"/>
                  <a:pt x="3908551" y="51646"/>
                </a:cubicBezTo>
                <a:cubicBezTo>
                  <a:pt x="3897405" y="40437"/>
                  <a:pt x="3871928" y="33626"/>
                  <a:pt x="3845177" y="31214"/>
                </a:cubicBezTo>
                <a:cubicBezTo>
                  <a:pt x="3833076" y="30079"/>
                  <a:pt x="3824159" y="26958"/>
                  <a:pt x="3814604" y="23411"/>
                </a:cubicBezTo>
                <a:cubicBezTo>
                  <a:pt x="3805370" y="20148"/>
                  <a:pt x="3795179" y="19012"/>
                  <a:pt x="3784033" y="17593"/>
                </a:cubicBezTo>
                <a:cubicBezTo>
                  <a:pt x="3755371" y="13763"/>
                  <a:pt x="3732442" y="7803"/>
                  <a:pt x="3703143" y="5817"/>
                </a:cubicBezTo>
                <a:cubicBezTo>
                  <a:pt x="3650596" y="2270"/>
                  <a:pt x="3605057" y="0"/>
                  <a:pt x="3552192" y="0"/>
                </a:cubicBezTo>
                <a:cubicBezTo>
                  <a:pt x="3350606" y="0"/>
                  <a:pt x="3178318" y="11634"/>
                  <a:pt x="2976732" y="11634"/>
                </a:cubicBezTo>
                <a:cubicBezTo>
                  <a:pt x="2947433" y="11634"/>
                  <a:pt x="2922592" y="9081"/>
                  <a:pt x="2893613" y="9648"/>
                </a:cubicBezTo>
                <a:cubicBezTo>
                  <a:pt x="2690752" y="14188"/>
                  <a:pt x="2516554" y="11776"/>
                  <a:pt x="2313694" y="7662"/>
                </a:cubicBezTo>
                <a:cubicBezTo>
                  <a:pt x="2244905" y="6243"/>
                  <a:pt x="2185671" y="4257"/>
                  <a:pt x="2116565" y="5675"/>
                </a:cubicBezTo>
                <a:cubicBezTo>
                  <a:pt x="1903196" y="10074"/>
                  <a:pt x="1719762" y="5675"/>
                  <a:pt x="1506073" y="5675"/>
                </a:cubicBezTo>
                <a:cubicBezTo>
                  <a:pt x="1237292" y="5675"/>
                  <a:pt x="1006407" y="11067"/>
                  <a:pt x="737944" y="5675"/>
                </a:cubicBezTo>
                <a:cubicBezTo>
                  <a:pt x="522663" y="1419"/>
                  <a:pt x="336363" y="0"/>
                  <a:pt x="121401" y="9648"/>
                </a:cubicBezTo>
                <a:cubicBezTo>
                  <a:pt x="90829" y="11067"/>
                  <a:pt x="55479" y="13195"/>
                  <a:pt x="40511" y="25255"/>
                </a:cubicBezTo>
                <a:cubicBezTo>
                  <a:pt x="12805" y="47531"/>
                  <a:pt x="16627" y="71367"/>
                  <a:pt x="5481" y="96339"/>
                </a:cubicBezTo>
                <a:cubicBezTo>
                  <a:pt x="-5347" y="120175"/>
                  <a:pt x="704" y="142309"/>
                  <a:pt x="16309" y="165578"/>
                </a:cubicBezTo>
                <a:cubicBezTo>
                  <a:pt x="28410" y="183597"/>
                  <a:pt x="2933" y="201758"/>
                  <a:pt x="18538" y="219210"/>
                </a:cubicBezTo>
                <a:cubicBezTo>
                  <a:pt x="22041" y="223325"/>
                  <a:pt x="30639" y="226304"/>
                  <a:pt x="40511" y="227014"/>
                </a:cubicBezTo>
                <a:cubicBezTo>
                  <a:pt x="44333" y="227297"/>
                  <a:pt x="47517" y="227865"/>
                  <a:pt x="51339" y="228007"/>
                </a:cubicBezTo>
                <a:cubicBezTo>
                  <a:pt x="61212" y="228433"/>
                  <a:pt x="70766" y="226021"/>
                  <a:pt x="79683" y="228007"/>
                </a:cubicBezTo>
                <a:cubicBezTo>
                  <a:pt x="82548" y="228574"/>
                  <a:pt x="77135" y="231128"/>
                  <a:pt x="79683" y="231838"/>
                </a:cubicBezTo>
                <a:cubicBezTo>
                  <a:pt x="83822" y="233115"/>
                  <a:pt x="95287" y="232831"/>
                  <a:pt x="92739" y="234817"/>
                </a:cubicBezTo>
                <a:cubicBezTo>
                  <a:pt x="87962" y="238506"/>
                  <a:pt x="74587" y="236378"/>
                  <a:pt x="66625" y="238790"/>
                </a:cubicBezTo>
                <a:cubicBezTo>
                  <a:pt x="57071" y="241628"/>
                  <a:pt x="107389" y="241344"/>
                  <a:pt x="97198" y="243614"/>
                </a:cubicBezTo>
                <a:cubicBezTo>
                  <a:pt x="78408" y="247729"/>
                  <a:pt x="28729" y="244607"/>
                  <a:pt x="40193" y="252411"/>
                </a:cubicBezTo>
                <a:cubicBezTo>
                  <a:pt x="42741" y="253971"/>
                  <a:pt x="51021" y="254681"/>
                  <a:pt x="48792" y="256383"/>
                </a:cubicBezTo>
                <a:cubicBezTo>
                  <a:pt x="44015" y="260214"/>
                  <a:pt x="22041" y="262059"/>
                  <a:pt x="29047" y="265180"/>
                </a:cubicBezTo>
                <a:cubicBezTo>
                  <a:pt x="40193" y="270146"/>
                  <a:pt x="58027" y="268302"/>
                  <a:pt x="72676" y="270998"/>
                </a:cubicBezTo>
                <a:cubicBezTo>
                  <a:pt x="102293" y="276247"/>
                  <a:pt x="130636" y="280220"/>
                  <a:pt x="162482" y="278801"/>
                </a:cubicBezTo>
                <a:lnTo>
                  <a:pt x="162482" y="278801"/>
                </a:lnTo>
                <a:close/>
                <a:moveTo>
                  <a:pt x="770108" y="240209"/>
                </a:moveTo>
                <a:cubicBezTo>
                  <a:pt x="778069" y="243898"/>
                  <a:pt x="726478" y="241769"/>
                  <a:pt x="737306" y="240209"/>
                </a:cubicBezTo>
                <a:cubicBezTo>
                  <a:pt x="748134" y="238506"/>
                  <a:pt x="762146" y="236520"/>
                  <a:pt x="770108" y="240209"/>
                </a:cubicBezTo>
                <a:lnTo>
                  <a:pt x="770108" y="240209"/>
                </a:lnTo>
                <a:close/>
                <a:moveTo>
                  <a:pt x="2148730" y="283058"/>
                </a:moveTo>
                <a:cubicBezTo>
                  <a:pt x="2150959" y="282064"/>
                  <a:pt x="2139813" y="283058"/>
                  <a:pt x="2139813" y="283058"/>
                </a:cubicBezTo>
                <a:cubicBezTo>
                  <a:pt x="2139813" y="283058"/>
                  <a:pt x="2146501" y="284051"/>
                  <a:pt x="2148730" y="283058"/>
                </a:cubicBezTo>
                <a:lnTo>
                  <a:pt x="2148730" y="283058"/>
                </a:lnTo>
                <a:close/>
                <a:moveTo>
                  <a:pt x="2166246" y="283058"/>
                </a:moveTo>
                <a:cubicBezTo>
                  <a:pt x="2168475" y="282064"/>
                  <a:pt x="2157647" y="283058"/>
                  <a:pt x="2157647" y="283058"/>
                </a:cubicBezTo>
                <a:cubicBezTo>
                  <a:pt x="2157647" y="283058"/>
                  <a:pt x="2164334" y="284051"/>
                  <a:pt x="2166246" y="283058"/>
                </a:cubicBezTo>
                <a:lnTo>
                  <a:pt x="2166246" y="283058"/>
                </a:lnTo>
                <a:close/>
                <a:moveTo>
                  <a:pt x="3286913" y="283058"/>
                </a:moveTo>
                <a:cubicBezTo>
                  <a:pt x="3290098" y="281639"/>
                  <a:pt x="3270035" y="281922"/>
                  <a:pt x="3273857" y="283058"/>
                </a:cubicBezTo>
                <a:cubicBezTo>
                  <a:pt x="3277678" y="284193"/>
                  <a:pt x="3283728" y="284476"/>
                  <a:pt x="3286913" y="283058"/>
                </a:cubicBezTo>
                <a:lnTo>
                  <a:pt x="3286913" y="283058"/>
                </a:lnTo>
                <a:close/>
                <a:moveTo>
                  <a:pt x="1890776" y="285044"/>
                </a:moveTo>
                <a:cubicBezTo>
                  <a:pt x="1893961" y="283625"/>
                  <a:pt x="1873898" y="283909"/>
                  <a:pt x="1877719" y="285044"/>
                </a:cubicBezTo>
                <a:cubicBezTo>
                  <a:pt x="1881540" y="286179"/>
                  <a:pt x="1887591" y="286463"/>
                  <a:pt x="1890776" y="285044"/>
                </a:cubicBezTo>
                <a:lnTo>
                  <a:pt x="1890776" y="285044"/>
                </a:lnTo>
                <a:close/>
                <a:moveTo>
                  <a:pt x="1908291" y="285044"/>
                </a:moveTo>
                <a:cubicBezTo>
                  <a:pt x="1910521" y="284051"/>
                  <a:pt x="1899374" y="285044"/>
                  <a:pt x="1899374" y="285044"/>
                </a:cubicBezTo>
                <a:cubicBezTo>
                  <a:pt x="1899374" y="285044"/>
                  <a:pt x="1906062" y="286037"/>
                  <a:pt x="1908291" y="285044"/>
                </a:cubicBezTo>
                <a:lnTo>
                  <a:pt x="1908291" y="285044"/>
                </a:lnTo>
                <a:close/>
                <a:moveTo>
                  <a:pt x="2043956" y="285044"/>
                </a:moveTo>
                <a:cubicBezTo>
                  <a:pt x="2060835" y="277524"/>
                  <a:pt x="1999690" y="281922"/>
                  <a:pt x="1976124" y="283058"/>
                </a:cubicBezTo>
                <a:cubicBezTo>
                  <a:pt x="1970710" y="283341"/>
                  <a:pt x="1955742" y="283909"/>
                  <a:pt x="1960837" y="285044"/>
                </a:cubicBezTo>
                <a:cubicBezTo>
                  <a:pt x="1981219" y="289584"/>
                  <a:pt x="2003511" y="286179"/>
                  <a:pt x="2026440" y="285044"/>
                </a:cubicBezTo>
                <a:cubicBezTo>
                  <a:pt x="2032492" y="284760"/>
                  <a:pt x="2039498" y="287030"/>
                  <a:pt x="2043956" y="285044"/>
                </a:cubicBezTo>
                <a:lnTo>
                  <a:pt x="2043956" y="285044"/>
                </a:lnTo>
                <a:close/>
                <a:moveTo>
                  <a:pt x="2122617" y="285044"/>
                </a:moveTo>
                <a:cubicBezTo>
                  <a:pt x="2125801" y="284051"/>
                  <a:pt x="2119750" y="281639"/>
                  <a:pt x="2115928" y="281213"/>
                </a:cubicBezTo>
                <a:cubicBezTo>
                  <a:pt x="2099687" y="278801"/>
                  <a:pt x="2053510" y="280788"/>
                  <a:pt x="2067841" y="285044"/>
                </a:cubicBezTo>
                <a:cubicBezTo>
                  <a:pt x="2081216" y="289017"/>
                  <a:pt x="2098413" y="287030"/>
                  <a:pt x="2113699" y="285044"/>
                </a:cubicBezTo>
                <a:cubicBezTo>
                  <a:pt x="2116565" y="284618"/>
                  <a:pt x="2120068" y="285753"/>
                  <a:pt x="2122617" y="285044"/>
                </a:cubicBezTo>
                <a:lnTo>
                  <a:pt x="2122617" y="285044"/>
                </a:lnTo>
                <a:close/>
                <a:moveTo>
                  <a:pt x="1864344" y="287030"/>
                </a:moveTo>
                <a:cubicBezTo>
                  <a:pt x="1867528" y="286037"/>
                  <a:pt x="1861477" y="283625"/>
                  <a:pt x="1857656" y="283058"/>
                </a:cubicBezTo>
                <a:cubicBezTo>
                  <a:pt x="1835045" y="279652"/>
                  <a:pt x="1812434" y="280646"/>
                  <a:pt x="1789823" y="284051"/>
                </a:cubicBezTo>
                <a:cubicBezTo>
                  <a:pt x="1786002" y="284618"/>
                  <a:pt x="1777085" y="283483"/>
                  <a:pt x="1778996" y="285044"/>
                </a:cubicBezTo>
                <a:cubicBezTo>
                  <a:pt x="1788231" y="293273"/>
                  <a:pt x="1817211" y="287030"/>
                  <a:pt x="1838230" y="287030"/>
                </a:cubicBezTo>
                <a:cubicBezTo>
                  <a:pt x="1847465" y="287030"/>
                  <a:pt x="1856700" y="289300"/>
                  <a:pt x="1864344" y="287030"/>
                </a:cubicBezTo>
                <a:lnTo>
                  <a:pt x="1864344" y="287030"/>
                </a:lnTo>
                <a:close/>
                <a:moveTo>
                  <a:pt x="2695848" y="287030"/>
                </a:moveTo>
                <a:cubicBezTo>
                  <a:pt x="2708268" y="281497"/>
                  <a:pt x="2628652" y="284476"/>
                  <a:pt x="2645531" y="287030"/>
                </a:cubicBezTo>
                <a:cubicBezTo>
                  <a:pt x="2647123" y="287314"/>
                  <a:pt x="2648716" y="287456"/>
                  <a:pt x="2649989" y="287598"/>
                </a:cubicBezTo>
                <a:cubicBezTo>
                  <a:pt x="2640754" y="287314"/>
                  <a:pt x="2630244" y="287314"/>
                  <a:pt x="2623557" y="287030"/>
                </a:cubicBezTo>
                <a:cubicBezTo>
                  <a:pt x="2614640" y="286605"/>
                  <a:pt x="2592029" y="288733"/>
                  <a:pt x="2599353" y="290861"/>
                </a:cubicBezTo>
                <a:cubicBezTo>
                  <a:pt x="2613366" y="295118"/>
                  <a:pt x="2630563" y="291996"/>
                  <a:pt x="2647441" y="292848"/>
                </a:cubicBezTo>
                <a:cubicBezTo>
                  <a:pt x="2655085" y="293131"/>
                  <a:pt x="2664957" y="295685"/>
                  <a:pt x="2669416" y="292848"/>
                </a:cubicBezTo>
                <a:cubicBezTo>
                  <a:pt x="2671963" y="291003"/>
                  <a:pt x="2670689" y="289868"/>
                  <a:pt x="2667186" y="289017"/>
                </a:cubicBezTo>
                <a:cubicBezTo>
                  <a:pt x="2676103" y="289300"/>
                  <a:pt x="2685020" y="288733"/>
                  <a:pt x="2693618" y="286888"/>
                </a:cubicBezTo>
                <a:cubicBezTo>
                  <a:pt x="2694255" y="286747"/>
                  <a:pt x="2695211" y="287172"/>
                  <a:pt x="2695848" y="286888"/>
                </a:cubicBezTo>
                <a:lnTo>
                  <a:pt x="2695848" y="286888"/>
                </a:lnTo>
                <a:close/>
                <a:moveTo>
                  <a:pt x="2717822" y="287030"/>
                </a:moveTo>
                <a:cubicBezTo>
                  <a:pt x="2720051" y="286037"/>
                  <a:pt x="2708905" y="287030"/>
                  <a:pt x="2708905" y="287030"/>
                </a:cubicBezTo>
                <a:cubicBezTo>
                  <a:pt x="2708905" y="287030"/>
                  <a:pt x="2715592" y="288024"/>
                  <a:pt x="2717822" y="287030"/>
                </a:cubicBezTo>
                <a:lnTo>
                  <a:pt x="2717822" y="287030"/>
                </a:lnTo>
                <a:close/>
                <a:moveTo>
                  <a:pt x="3172903" y="287030"/>
                </a:moveTo>
                <a:cubicBezTo>
                  <a:pt x="3179592" y="286747"/>
                  <a:pt x="3196470" y="284476"/>
                  <a:pt x="3190419" y="283058"/>
                </a:cubicBezTo>
                <a:cubicBezTo>
                  <a:pt x="3176088" y="279794"/>
                  <a:pt x="3159528" y="280362"/>
                  <a:pt x="3144561" y="283058"/>
                </a:cubicBezTo>
                <a:cubicBezTo>
                  <a:pt x="3141695" y="283625"/>
                  <a:pt x="3135643" y="284902"/>
                  <a:pt x="3138192" y="286037"/>
                </a:cubicBezTo>
                <a:cubicBezTo>
                  <a:pt x="3144561" y="288875"/>
                  <a:pt x="3155388" y="286463"/>
                  <a:pt x="3164306" y="286037"/>
                </a:cubicBezTo>
                <a:cubicBezTo>
                  <a:pt x="3167490" y="286037"/>
                  <a:pt x="3170038" y="287172"/>
                  <a:pt x="3173222" y="287030"/>
                </a:cubicBezTo>
                <a:lnTo>
                  <a:pt x="3173222" y="287030"/>
                </a:lnTo>
                <a:close/>
                <a:moveTo>
                  <a:pt x="2231849" y="289017"/>
                </a:moveTo>
                <a:cubicBezTo>
                  <a:pt x="2238218" y="286179"/>
                  <a:pt x="2216562" y="284193"/>
                  <a:pt x="2207646" y="285186"/>
                </a:cubicBezTo>
                <a:cubicBezTo>
                  <a:pt x="2204779" y="285470"/>
                  <a:pt x="2204779" y="288449"/>
                  <a:pt x="2207646" y="289017"/>
                </a:cubicBezTo>
                <a:cubicBezTo>
                  <a:pt x="2215289" y="290719"/>
                  <a:pt x="2225798" y="291712"/>
                  <a:pt x="2231849" y="289017"/>
                </a:cubicBezTo>
                <a:lnTo>
                  <a:pt x="2231849" y="289017"/>
                </a:lnTo>
                <a:close/>
                <a:moveTo>
                  <a:pt x="2257962" y="289017"/>
                </a:moveTo>
                <a:cubicBezTo>
                  <a:pt x="2262739" y="286888"/>
                  <a:pt x="2235352" y="286321"/>
                  <a:pt x="2238218" y="289017"/>
                </a:cubicBezTo>
                <a:cubicBezTo>
                  <a:pt x="2241403" y="291712"/>
                  <a:pt x="2252867" y="291145"/>
                  <a:pt x="2257962" y="289017"/>
                </a:cubicBezTo>
                <a:lnTo>
                  <a:pt x="2257962" y="289017"/>
                </a:lnTo>
                <a:close/>
                <a:moveTo>
                  <a:pt x="2341081" y="289017"/>
                </a:moveTo>
                <a:cubicBezTo>
                  <a:pt x="2345858" y="286888"/>
                  <a:pt x="2318152" y="286321"/>
                  <a:pt x="2321336" y="289017"/>
                </a:cubicBezTo>
                <a:cubicBezTo>
                  <a:pt x="2324521" y="291712"/>
                  <a:pt x="2335986" y="291145"/>
                  <a:pt x="2341081" y="289017"/>
                </a:cubicBezTo>
                <a:lnTo>
                  <a:pt x="2341081" y="289017"/>
                </a:lnTo>
                <a:close/>
                <a:moveTo>
                  <a:pt x="3085008" y="289017"/>
                </a:moveTo>
                <a:cubicBezTo>
                  <a:pt x="3089149" y="288591"/>
                  <a:pt x="3097747" y="286037"/>
                  <a:pt x="3093606" y="285186"/>
                </a:cubicBezTo>
                <a:cubicBezTo>
                  <a:pt x="3079276" y="281922"/>
                  <a:pt x="3034054" y="283200"/>
                  <a:pt x="3047748" y="287172"/>
                </a:cubicBezTo>
                <a:cubicBezTo>
                  <a:pt x="3058576" y="290436"/>
                  <a:pt x="3072270" y="290294"/>
                  <a:pt x="3085008" y="289159"/>
                </a:cubicBezTo>
                <a:lnTo>
                  <a:pt x="3085008" y="289159"/>
                </a:lnTo>
                <a:close/>
                <a:moveTo>
                  <a:pt x="1369135" y="291003"/>
                </a:moveTo>
                <a:cubicBezTo>
                  <a:pt x="1375186" y="290010"/>
                  <a:pt x="1362129" y="286179"/>
                  <a:pt x="1356078" y="285186"/>
                </a:cubicBezTo>
                <a:cubicBezTo>
                  <a:pt x="1332831" y="281497"/>
                  <a:pt x="1309901" y="282774"/>
                  <a:pt x="1286017" y="285186"/>
                </a:cubicBezTo>
                <a:cubicBezTo>
                  <a:pt x="1279966" y="285753"/>
                  <a:pt x="1266909" y="286888"/>
                  <a:pt x="1270730" y="289159"/>
                </a:cubicBezTo>
                <a:cubicBezTo>
                  <a:pt x="1280921" y="294834"/>
                  <a:pt x="1300666" y="287598"/>
                  <a:pt x="1316589" y="287172"/>
                </a:cubicBezTo>
                <a:cubicBezTo>
                  <a:pt x="1332831" y="286747"/>
                  <a:pt x="1346524" y="290294"/>
                  <a:pt x="1362447" y="289159"/>
                </a:cubicBezTo>
                <a:cubicBezTo>
                  <a:pt x="1365314" y="289017"/>
                  <a:pt x="1366269" y="291571"/>
                  <a:pt x="1369135" y="291145"/>
                </a:cubicBezTo>
                <a:lnTo>
                  <a:pt x="1369135" y="291145"/>
                </a:lnTo>
                <a:close/>
                <a:moveTo>
                  <a:pt x="1461171" y="292990"/>
                </a:moveTo>
                <a:cubicBezTo>
                  <a:pt x="1467221" y="289017"/>
                  <a:pt x="1422955" y="288591"/>
                  <a:pt x="1430598" y="291996"/>
                </a:cubicBezTo>
                <a:cubicBezTo>
                  <a:pt x="1437604" y="295118"/>
                  <a:pt x="1450980" y="295685"/>
                  <a:pt x="1458941" y="292990"/>
                </a:cubicBezTo>
                <a:cubicBezTo>
                  <a:pt x="1459579" y="292848"/>
                  <a:pt x="1460534" y="293273"/>
                  <a:pt x="1461171" y="292990"/>
                </a:cubicBezTo>
                <a:lnTo>
                  <a:pt x="1461171" y="292990"/>
                </a:lnTo>
                <a:close/>
                <a:moveTo>
                  <a:pt x="1504800" y="292990"/>
                </a:moveTo>
                <a:cubicBezTo>
                  <a:pt x="1507666" y="292422"/>
                  <a:pt x="1502252" y="289868"/>
                  <a:pt x="1504800" y="289017"/>
                </a:cubicBezTo>
                <a:cubicBezTo>
                  <a:pt x="1506392" y="288449"/>
                  <a:pt x="1498112" y="287030"/>
                  <a:pt x="1500341" y="287030"/>
                </a:cubicBezTo>
                <a:cubicBezTo>
                  <a:pt x="1512762" y="287030"/>
                  <a:pt x="1522952" y="289300"/>
                  <a:pt x="1535372" y="289017"/>
                </a:cubicBezTo>
                <a:cubicBezTo>
                  <a:pt x="1579001" y="287882"/>
                  <a:pt x="1616580" y="285186"/>
                  <a:pt x="1660209" y="287030"/>
                </a:cubicBezTo>
                <a:cubicBezTo>
                  <a:pt x="1680909" y="287882"/>
                  <a:pt x="1698743" y="287030"/>
                  <a:pt x="1719444" y="287030"/>
                </a:cubicBezTo>
                <a:cubicBezTo>
                  <a:pt x="1728997" y="287030"/>
                  <a:pt x="1753837" y="285470"/>
                  <a:pt x="1745558" y="283058"/>
                </a:cubicBezTo>
                <a:cubicBezTo>
                  <a:pt x="1728360" y="277950"/>
                  <a:pt x="1707023" y="283058"/>
                  <a:pt x="1686323" y="283058"/>
                </a:cubicBezTo>
                <a:cubicBezTo>
                  <a:pt x="1616580" y="283058"/>
                  <a:pt x="1556072" y="278517"/>
                  <a:pt x="1487285" y="283058"/>
                </a:cubicBezTo>
                <a:cubicBezTo>
                  <a:pt x="1478686" y="283625"/>
                  <a:pt x="1457667" y="286179"/>
                  <a:pt x="1465311" y="288024"/>
                </a:cubicBezTo>
                <a:cubicBezTo>
                  <a:pt x="1471998" y="289584"/>
                  <a:pt x="1479641" y="288307"/>
                  <a:pt x="1487285" y="289017"/>
                </a:cubicBezTo>
                <a:cubicBezTo>
                  <a:pt x="1493972" y="289726"/>
                  <a:pt x="1498749" y="294266"/>
                  <a:pt x="1504800" y="292990"/>
                </a:cubicBezTo>
                <a:lnTo>
                  <a:pt x="1504800" y="292990"/>
                </a:lnTo>
                <a:close/>
                <a:moveTo>
                  <a:pt x="1898737" y="292990"/>
                </a:moveTo>
                <a:cubicBezTo>
                  <a:pt x="1901922" y="292564"/>
                  <a:pt x="1905425" y="290152"/>
                  <a:pt x="1903196" y="289017"/>
                </a:cubicBezTo>
                <a:cubicBezTo>
                  <a:pt x="1897145" y="286321"/>
                  <a:pt x="1874534" y="287740"/>
                  <a:pt x="1878993" y="291003"/>
                </a:cubicBezTo>
                <a:cubicBezTo>
                  <a:pt x="1882814" y="293699"/>
                  <a:pt x="1892050" y="293841"/>
                  <a:pt x="1898737" y="292990"/>
                </a:cubicBezTo>
                <a:lnTo>
                  <a:pt x="1898737" y="292990"/>
                </a:lnTo>
                <a:close/>
                <a:moveTo>
                  <a:pt x="2012428" y="292990"/>
                </a:moveTo>
                <a:cubicBezTo>
                  <a:pt x="2015931" y="292706"/>
                  <a:pt x="2018798" y="290294"/>
                  <a:pt x="2016887" y="289017"/>
                </a:cubicBezTo>
                <a:cubicBezTo>
                  <a:pt x="2012110" y="286321"/>
                  <a:pt x="1990773" y="288024"/>
                  <a:pt x="1994913" y="291003"/>
                </a:cubicBezTo>
                <a:cubicBezTo>
                  <a:pt x="1998416" y="293415"/>
                  <a:pt x="2006378" y="293557"/>
                  <a:pt x="2012428" y="292990"/>
                </a:cubicBezTo>
                <a:lnTo>
                  <a:pt x="2012428" y="292990"/>
                </a:lnTo>
                <a:close/>
                <a:moveTo>
                  <a:pt x="2161150" y="292990"/>
                </a:moveTo>
                <a:cubicBezTo>
                  <a:pt x="2170704" y="292138"/>
                  <a:pt x="2193952" y="289017"/>
                  <a:pt x="2185353" y="287172"/>
                </a:cubicBezTo>
                <a:cubicBezTo>
                  <a:pt x="2164016" y="282490"/>
                  <a:pt x="2141405" y="287172"/>
                  <a:pt x="2117520" y="287172"/>
                </a:cubicBezTo>
                <a:cubicBezTo>
                  <a:pt x="2108604" y="287172"/>
                  <a:pt x="2087267" y="288165"/>
                  <a:pt x="2093318" y="291003"/>
                </a:cubicBezTo>
                <a:cubicBezTo>
                  <a:pt x="2103508" y="295543"/>
                  <a:pt x="2120387" y="291287"/>
                  <a:pt x="2135036" y="291996"/>
                </a:cubicBezTo>
                <a:cubicBezTo>
                  <a:pt x="2144272" y="292422"/>
                  <a:pt x="2152233" y="293841"/>
                  <a:pt x="2161150" y="292990"/>
                </a:cubicBezTo>
                <a:lnTo>
                  <a:pt x="2161150" y="292990"/>
                </a:lnTo>
                <a:close/>
                <a:moveTo>
                  <a:pt x="147833" y="300793"/>
                </a:moveTo>
                <a:cubicBezTo>
                  <a:pt x="152928" y="301928"/>
                  <a:pt x="165986" y="297955"/>
                  <a:pt x="160890" y="296820"/>
                </a:cubicBezTo>
                <a:cubicBezTo>
                  <a:pt x="156113" y="295685"/>
                  <a:pt x="142738" y="299658"/>
                  <a:pt x="147833" y="300793"/>
                </a:cubicBezTo>
                <a:lnTo>
                  <a:pt x="147833" y="300793"/>
                </a:lnTo>
                <a:close/>
              </a:path>
            </a:pathLst>
          </a:custGeom>
          <a:gradFill flip="none" rotWithShape="1">
            <a:gsLst>
              <a:gs pos="0">
                <a:srgbClr val="E8E8E8">
                  <a:alpha val="60000"/>
                </a:srgbClr>
              </a:gs>
              <a:gs pos="100000">
                <a:srgbClr val="E8E8E8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1"/>
          <p:cNvSpPr/>
          <p:nvPr/>
        </p:nvSpPr>
        <p:spPr>
          <a:xfrm>
            <a:off x="6784975" y="3098849"/>
            <a:ext cx="3971925" cy="30079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5" name="Image 1" descr="https://kimi-img.moonshot.cn/pub/slides/slides_tmpl/image/25-09-05-16:17:36-d2t9p85nfo2stf9djaf0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flipH="1">
            <a:off x="2931376" y="2018535"/>
            <a:ext cx="892287" cy="565953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5-16:17:38-d2t9p8lnfo2stf9djal0.png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flipH="1">
            <a:off x="3581400" y="5067306"/>
            <a:ext cx="1075029" cy="1007342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10509053" y="1045236"/>
            <a:ext cx="187062" cy="0"/>
          </a:xfrm>
          <a:prstGeom prst="line">
            <a:avLst/>
          </a:prstGeom>
          <a:noFill/>
          <a:ln w="19050">
            <a:solidFill>
              <a:srgbClr val="333333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Shape 3"/>
          <p:cNvSpPr/>
          <p:nvPr/>
        </p:nvSpPr>
        <p:spPr>
          <a:xfrm>
            <a:off x="10509053" y="1098445"/>
            <a:ext cx="187062" cy="0"/>
          </a:xfrm>
          <a:prstGeom prst="line">
            <a:avLst/>
          </a:prstGeom>
          <a:noFill/>
          <a:ln w="19050">
            <a:solidFill>
              <a:srgbClr val="333333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Shape 4"/>
          <p:cNvSpPr/>
          <p:nvPr/>
        </p:nvSpPr>
        <p:spPr>
          <a:xfrm>
            <a:off x="10509053" y="1151655"/>
            <a:ext cx="187062" cy="0"/>
          </a:xfrm>
          <a:prstGeom prst="line">
            <a:avLst/>
          </a:prstGeom>
          <a:noFill/>
          <a:ln w="19050">
            <a:solidFill>
              <a:srgbClr val="333333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5"/>
          <p:cNvSpPr/>
          <p:nvPr/>
        </p:nvSpPr>
        <p:spPr>
          <a:xfrm>
            <a:off x="10012045" y="1836420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85000">
                <a:srgbClr val="FF0000"/>
              </a:gs>
              <a:gs pos="100000">
                <a:srgbClr val="FF0000"/>
              </a:gs>
            </a:gsLst>
            <a:lin ang="189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6"/>
          <p:cNvSpPr/>
          <p:nvPr/>
        </p:nvSpPr>
        <p:spPr>
          <a:xfrm>
            <a:off x="10012045" y="1836420"/>
            <a:ext cx="914400" cy="914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5270499" y="3514090"/>
            <a:ext cx="6407979" cy="1893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100000"/>
              </a:lnSpc>
            </a:pPr>
            <a:r>
              <a:rPr lang="zh-CN" altLang="en-US" sz="48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题材潮汐与诗风演变</a:t>
            </a: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>
            <a:off x="5525658" y="2288839"/>
            <a:ext cx="5170457" cy="1224000"/>
          </a:xfrm>
          <a:custGeom>
            <a:avLst/>
            <a:gdLst/>
            <a:ahLst/>
            <a:cxnLst/>
            <a:rect l="l" t="t" r="r" b="b"/>
            <a:pathLst>
              <a:path w="5170457" h="1224000">
                <a:moveTo>
                  <a:pt x="0" y="0"/>
                </a:moveTo>
                <a:lnTo>
                  <a:pt x="5170457" y="0"/>
                </a:lnTo>
                <a:lnTo>
                  <a:pt x="5170457" y="1224000"/>
                </a:lnTo>
                <a:lnTo>
                  <a:pt x="0" y="122400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9"/>
          <p:cNvSpPr/>
          <p:nvPr/>
        </p:nvSpPr>
        <p:spPr>
          <a:xfrm>
            <a:off x="5525658" y="2288839"/>
            <a:ext cx="5170457" cy="1224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 algn="r">
              <a:lnSpc>
                <a:spcPct val="100000"/>
              </a:lnSpc>
            </a:pPr>
            <a:r>
              <a:rPr lang="en-US" sz="9500" dirty="0">
                <a:gradFill flip="none" rotWithShape="0">
                  <a:gsLst>
                    <a:gs pos="0">
                      <a:srgbClr val="53575C"/>
                    </a:gs>
                    <a:gs pos="21000">
                      <a:srgbClr val="53575C"/>
                    </a:gs>
                    <a:gs pos="88000">
                      <a:srgbClr val="C5C7CA"/>
                    </a:gs>
                    <a:gs pos="100000">
                      <a:srgbClr val="C5C7CA"/>
                    </a:gs>
                  </a:gsLst>
                  <a:lin ang="5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355600"/>
            <a:ext cx="12192000" cy="61468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Text 3"/>
          <p:cNvSpPr/>
          <p:nvPr/>
        </p:nvSpPr>
        <p:spPr>
          <a:xfrm>
            <a:off x="0" y="355600"/>
            <a:ext cx="12192000" cy="61468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" name="Image 0" descr="https://kimi-img.moonshot.cn/pub/slides/slides_tmpl/image/25-09-05-16:17:37-d2t9p8dnfo2stf9djaig.png"/>
          <p:cNvPicPr>
            <a:picLocks noChangeAspect="1"/>
          </p:cNvPicPr>
          <p:nvPr/>
        </p:nvPicPr>
        <p:blipFill>
          <a:blip r:embed="rId3"/>
          <a:srcRect r="22422"/>
          <a:stretch/>
        </p:blipFill>
        <p:spPr>
          <a:xfrm flipH="1">
            <a:off x="0" y="3339813"/>
            <a:ext cx="6209268" cy="3162588"/>
          </a:xfrm>
          <a:prstGeom prst="rect">
            <a:avLst/>
          </a:prstGeom>
        </p:spPr>
      </p:pic>
      <p:pic>
        <p:nvPicPr>
          <p:cNvPr id="7" name="Image 1" descr="https://kimi-img.moonshot.cn/pub/slides/slides_tmpl/image/25-09-05-16:17:37-d2t9p8dnfo2stf9djagg.png"/>
          <p:cNvPicPr>
            <a:picLocks noChangeAspect="1"/>
          </p:cNvPicPr>
          <p:nvPr/>
        </p:nvPicPr>
        <p:blipFill>
          <a:blip r:embed="rId4">
            <a:alphaModFix amt="20000"/>
          </a:blip>
          <a:srcRect/>
          <a:stretch/>
        </p:blipFill>
        <p:spPr>
          <a:xfrm>
            <a:off x="44086" y="2878861"/>
            <a:ext cx="7861300" cy="2910016"/>
          </a:xfrm>
          <a:prstGeom prst="rect">
            <a:avLst/>
          </a:prstGeom>
        </p:spPr>
      </p:pic>
      <p:pic>
        <p:nvPicPr>
          <p:cNvPr id="8" name="Image 2" descr="https://kimi-img.moonshot.cn/pub/slides/slides_tmpl/image/25-09-05-16:17:36-d2t9p85nfo2stf9djaf0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 flipH="1">
            <a:off x="3085443" y="3814866"/>
            <a:ext cx="892175" cy="565785"/>
          </a:xfrm>
          <a:prstGeom prst="rect">
            <a:avLst/>
          </a:prstGeom>
        </p:spPr>
      </p:pic>
      <p:pic>
        <p:nvPicPr>
          <p:cNvPr id="9" name="Image 3" descr="https://kimi-img.moonshot.cn/pub/slides/slides_tmpl/image/25-09-05-16:17:37-d2t9p8dnfo2stf9djajg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" y="0"/>
            <a:ext cx="12192000" cy="685736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565885" y="2469322"/>
            <a:ext cx="2663190" cy="431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1565885" y="1331821"/>
            <a:ext cx="2880000" cy="10810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b"/>
          <a:lstStyle/>
          <a:p>
            <a:pPr>
              <a:lnSpc>
                <a:spcPct val="100000"/>
              </a:lnSpc>
            </a:pPr>
            <a:r>
              <a:rPr lang="en-US" sz="60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12" name="Shape 6"/>
          <p:cNvSpPr/>
          <p:nvPr/>
        </p:nvSpPr>
        <p:spPr>
          <a:xfrm>
            <a:off x="6497362" y="2079505"/>
            <a:ext cx="4265554" cy="0"/>
          </a:xfrm>
          <a:prstGeom prst="line">
            <a:avLst/>
          </a:prstGeom>
          <a:noFill/>
          <a:ln w="19050">
            <a:solidFill>
              <a:srgbClr val="D9D9D9">
                <a:alpha val="50196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7"/>
          <p:cNvSpPr/>
          <p:nvPr/>
        </p:nvSpPr>
        <p:spPr>
          <a:xfrm>
            <a:off x="6497362" y="2743320"/>
            <a:ext cx="4265554" cy="0"/>
          </a:xfrm>
          <a:prstGeom prst="line">
            <a:avLst/>
          </a:prstGeom>
          <a:noFill/>
          <a:ln w="19050">
            <a:solidFill>
              <a:srgbClr val="D9D9D9">
                <a:alpha val="50196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Shape 8"/>
          <p:cNvSpPr/>
          <p:nvPr/>
        </p:nvSpPr>
        <p:spPr>
          <a:xfrm>
            <a:off x="6497362" y="3407136"/>
            <a:ext cx="4265554" cy="0"/>
          </a:xfrm>
          <a:prstGeom prst="line">
            <a:avLst/>
          </a:prstGeom>
          <a:noFill/>
          <a:ln w="19050">
            <a:solidFill>
              <a:srgbClr val="D9D9D9">
                <a:alpha val="50196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Shape 9"/>
          <p:cNvSpPr/>
          <p:nvPr/>
        </p:nvSpPr>
        <p:spPr>
          <a:xfrm>
            <a:off x="6497362" y="4070951"/>
            <a:ext cx="4265554" cy="0"/>
          </a:xfrm>
          <a:prstGeom prst="line">
            <a:avLst/>
          </a:prstGeom>
          <a:noFill/>
          <a:ln w="19050">
            <a:solidFill>
              <a:srgbClr val="D9D9D9">
                <a:alpha val="50196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Shape 10"/>
          <p:cNvSpPr/>
          <p:nvPr/>
        </p:nvSpPr>
        <p:spPr>
          <a:xfrm>
            <a:off x="6497362" y="4734767"/>
            <a:ext cx="4265554" cy="0"/>
          </a:xfrm>
          <a:prstGeom prst="line">
            <a:avLst/>
          </a:prstGeom>
          <a:noFill/>
          <a:ln w="19050">
            <a:solidFill>
              <a:srgbClr val="D9D9D9">
                <a:alpha val="50196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Shape 11"/>
          <p:cNvSpPr/>
          <p:nvPr/>
        </p:nvSpPr>
        <p:spPr>
          <a:xfrm>
            <a:off x="6497362" y="5398582"/>
            <a:ext cx="4265554" cy="0"/>
          </a:xfrm>
          <a:prstGeom prst="line">
            <a:avLst/>
          </a:prstGeom>
          <a:noFill/>
          <a:ln w="19050">
            <a:solidFill>
              <a:srgbClr val="D9D9D9">
                <a:alpha val="50196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2"/>
          <p:cNvSpPr/>
          <p:nvPr/>
        </p:nvSpPr>
        <p:spPr>
          <a:xfrm>
            <a:off x="6407075" y="1472119"/>
            <a:ext cx="659529" cy="5765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1B1B1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壹</a:t>
            </a:r>
            <a:endParaRPr lang="en-US" sz="1600" dirty="0"/>
          </a:p>
        </p:txBody>
      </p:sp>
      <p:sp>
        <p:nvSpPr>
          <p:cNvPr id="19" name="Text 13"/>
          <p:cNvSpPr/>
          <p:nvPr/>
        </p:nvSpPr>
        <p:spPr>
          <a:xfrm>
            <a:off x="7195548" y="1496229"/>
            <a:ext cx="3567586" cy="527663"/>
          </a:xfrm>
          <a:prstGeom prst="rect">
            <a:avLst/>
          </a:prstGeom>
          <a:noFill/>
          <a:ln/>
        </p:spPr>
        <p:txBody>
          <a:bodyPr wrap="square" lIns="91440" tIns="45720" rIns="144018" bIns="45720" rtlCol="0" anchor="ctr"/>
          <a:lstStyle/>
          <a:p>
            <a:pPr algn="r">
              <a:lnSpc>
                <a:spcPct val="100000"/>
              </a:lnSpc>
            </a:pPr>
            <a:r>
              <a:rPr lang="en-US" altLang="zh-CN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研究设计与数据</a:t>
            </a:r>
            <a:r>
              <a:rPr lang="zh-CN" altLang="en-US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收集</a:t>
            </a:r>
            <a:endParaRPr lang="en-US" altLang="zh-CN" sz="800" dirty="0"/>
          </a:p>
        </p:txBody>
      </p:sp>
      <p:sp>
        <p:nvSpPr>
          <p:cNvPr id="20" name="Text 14"/>
          <p:cNvSpPr/>
          <p:nvPr/>
        </p:nvSpPr>
        <p:spPr>
          <a:xfrm>
            <a:off x="6407075" y="2135934"/>
            <a:ext cx="659529" cy="5765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1B1B1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贰</a:t>
            </a:r>
            <a:endParaRPr lang="en-US" sz="1600" dirty="0"/>
          </a:p>
        </p:txBody>
      </p:sp>
      <p:sp>
        <p:nvSpPr>
          <p:cNvPr id="21" name="Text 15"/>
          <p:cNvSpPr/>
          <p:nvPr/>
        </p:nvSpPr>
        <p:spPr>
          <a:xfrm>
            <a:off x="7195548" y="2160045"/>
            <a:ext cx="3567586" cy="527663"/>
          </a:xfrm>
          <a:prstGeom prst="rect">
            <a:avLst/>
          </a:prstGeom>
          <a:noFill/>
          <a:ln/>
        </p:spPr>
        <p:txBody>
          <a:bodyPr wrap="square" lIns="91440" tIns="45720" rIns="144018" bIns="45720" rtlCol="0" anchor="ctr"/>
          <a:lstStyle/>
          <a:p>
            <a:pPr algn="r">
              <a:lnSpc>
                <a:spcPct val="100000"/>
              </a:lnSpc>
            </a:pPr>
            <a:r>
              <a:rPr lang="zh-CN" altLang="en-US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经典选本与创作全景的差异</a:t>
            </a:r>
          </a:p>
        </p:txBody>
      </p:sp>
      <p:sp>
        <p:nvSpPr>
          <p:cNvPr id="22" name="Text 16"/>
          <p:cNvSpPr/>
          <p:nvPr/>
        </p:nvSpPr>
        <p:spPr>
          <a:xfrm>
            <a:off x="6407075" y="2799750"/>
            <a:ext cx="659529" cy="5765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1B1B1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叁</a:t>
            </a:r>
            <a:endParaRPr lang="en-US" sz="1600" dirty="0"/>
          </a:p>
        </p:txBody>
      </p:sp>
      <p:sp>
        <p:nvSpPr>
          <p:cNvPr id="23" name="Text 17"/>
          <p:cNvSpPr/>
          <p:nvPr/>
        </p:nvSpPr>
        <p:spPr>
          <a:xfrm>
            <a:off x="7195548" y="2823860"/>
            <a:ext cx="3567586" cy="527663"/>
          </a:xfrm>
          <a:prstGeom prst="rect">
            <a:avLst/>
          </a:prstGeom>
          <a:noFill/>
          <a:ln/>
        </p:spPr>
        <p:txBody>
          <a:bodyPr wrap="square" lIns="91440" tIns="45720" rIns="144018" bIns="45720" rtlCol="0" anchor="ctr"/>
          <a:lstStyle/>
          <a:p>
            <a:pPr algn="r">
              <a:lnSpc>
                <a:spcPct val="100000"/>
              </a:lnSpc>
            </a:pPr>
            <a:r>
              <a:rPr lang="zh-CN" altLang="en-US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解码各大题材的关键意象</a:t>
            </a:r>
            <a:endParaRPr lang="en-US" altLang="zh-CN" sz="800" dirty="0"/>
          </a:p>
        </p:txBody>
      </p:sp>
      <p:sp>
        <p:nvSpPr>
          <p:cNvPr id="24" name="Text 18"/>
          <p:cNvSpPr/>
          <p:nvPr/>
        </p:nvSpPr>
        <p:spPr>
          <a:xfrm>
            <a:off x="6407075" y="3463565"/>
            <a:ext cx="659529" cy="5765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1B1B1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肆</a:t>
            </a:r>
            <a:endParaRPr lang="en-US" sz="1600" dirty="0"/>
          </a:p>
        </p:txBody>
      </p:sp>
      <p:sp>
        <p:nvSpPr>
          <p:cNvPr id="25" name="Text 19"/>
          <p:cNvSpPr/>
          <p:nvPr/>
        </p:nvSpPr>
        <p:spPr>
          <a:xfrm>
            <a:off x="7195548" y="3487676"/>
            <a:ext cx="3567586" cy="527663"/>
          </a:xfrm>
          <a:prstGeom prst="rect">
            <a:avLst/>
          </a:prstGeom>
          <a:noFill/>
          <a:ln/>
        </p:spPr>
        <p:txBody>
          <a:bodyPr wrap="square" lIns="91440" tIns="45720" rIns="144018" bIns="45720" rtlCol="0" anchor="ctr"/>
          <a:lstStyle/>
          <a:p>
            <a:pPr algn="r">
              <a:lnSpc>
                <a:spcPct val="100000"/>
              </a:lnSpc>
            </a:pPr>
            <a:r>
              <a:rPr lang="zh-CN" altLang="en-US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题材潮汐与诗风演变</a:t>
            </a:r>
            <a:endParaRPr lang="en-US" altLang="zh-CN" sz="800" dirty="0"/>
          </a:p>
        </p:txBody>
      </p:sp>
      <p:sp>
        <p:nvSpPr>
          <p:cNvPr id="26" name="Text 20"/>
          <p:cNvSpPr/>
          <p:nvPr/>
        </p:nvSpPr>
        <p:spPr>
          <a:xfrm>
            <a:off x="6407075" y="4127381"/>
            <a:ext cx="659529" cy="5765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1B1B1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伍</a:t>
            </a:r>
            <a:endParaRPr lang="en-US" sz="1600" dirty="0"/>
          </a:p>
        </p:txBody>
      </p:sp>
      <p:sp>
        <p:nvSpPr>
          <p:cNvPr id="27" name="Text 21"/>
          <p:cNvSpPr/>
          <p:nvPr/>
        </p:nvSpPr>
        <p:spPr>
          <a:xfrm>
            <a:off x="7195548" y="4151492"/>
            <a:ext cx="3567586" cy="527663"/>
          </a:xfrm>
          <a:prstGeom prst="rect">
            <a:avLst/>
          </a:prstGeom>
          <a:noFill/>
          <a:ln/>
        </p:spPr>
        <p:txBody>
          <a:bodyPr wrap="square" lIns="91440" tIns="45720" rIns="144018" bIns="45720" rtlCol="0" anchor="ctr"/>
          <a:lstStyle/>
          <a:p>
            <a:pPr algn="r">
              <a:lnSpc>
                <a:spcPct val="100000"/>
              </a:lnSpc>
            </a:pPr>
            <a:r>
              <a:rPr lang="zh-CN" altLang="en-US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巨星与长尾共生的生态</a:t>
            </a:r>
            <a:endParaRPr lang="en-US" altLang="zh-CN" sz="800" dirty="0"/>
          </a:p>
        </p:txBody>
      </p:sp>
      <p:sp>
        <p:nvSpPr>
          <p:cNvPr id="28" name="Text 22"/>
          <p:cNvSpPr/>
          <p:nvPr/>
        </p:nvSpPr>
        <p:spPr>
          <a:xfrm>
            <a:off x="6407075" y="4791196"/>
            <a:ext cx="659529" cy="5765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1B1B1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陆</a:t>
            </a:r>
            <a:endParaRPr lang="en-US" sz="1600" dirty="0"/>
          </a:p>
        </p:txBody>
      </p:sp>
      <p:sp>
        <p:nvSpPr>
          <p:cNvPr id="29" name="Text 23"/>
          <p:cNvSpPr/>
          <p:nvPr/>
        </p:nvSpPr>
        <p:spPr>
          <a:xfrm>
            <a:off x="7195548" y="4815307"/>
            <a:ext cx="3567586" cy="527663"/>
          </a:xfrm>
          <a:prstGeom prst="rect">
            <a:avLst/>
          </a:prstGeom>
          <a:noFill/>
          <a:ln/>
        </p:spPr>
        <p:txBody>
          <a:bodyPr wrap="square" lIns="91440" tIns="45720" rIns="144018" bIns="45720" rtlCol="0" anchor="ctr"/>
          <a:lstStyle/>
          <a:p>
            <a:pPr algn="r">
              <a:lnSpc>
                <a:spcPct val="100000"/>
              </a:lnSpc>
            </a:pPr>
            <a:r>
              <a:rPr lang="en-US" sz="1800" dirty="0">
                <a:solidFill>
                  <a:srgbClr val="1B1B1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结论与展望</a:t>
            </a:r>
            <a:endParaRPr 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3C3AF4-8F25-7BAC-A8B0-C3506C279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6:17:41-d2t9p9dnfo2stf9djaqg.jpg">
            <a:extLst>
              <a:ext uri="{FF2B5EF4-FFF2-40B4-BE49-F238E27FC236}">
                <a16:creationId xmlns:a16="http://schemas.microsoft.com/office/drawing/2014/main" id="{18FA01E8-A75D-AB32-629E-E9297026C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058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6:17:38-d2t9p8lnfo2stf9djalg.jpg">
            <a:extLst>
              <a:ext uri="{FF2B5EF4-FFF2-40B4-BE49-F238E27FC236}">
                <a16:creationId xmlns:a16="http://schemas.microsoft.com/office/drawing/2014/main" id="{602BEBA5-4841-93AB-0715-F214A4D8B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618" y="0"/>
            <a:ext cx="12245975" cy="68580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AC327795-BBEB-CBF7-D95E-2BC06B0956EF}"/>
              </a:ext>
            </a:extLst>
          </p:cNvPr>
          <p:cNvSpPr/>
          <p:nvPr/>
        </p:nvSpPr>
        <p:spPr>
          <a:xfrm>
            <a:off x="1138093" y="705423"/>
            <a:ext cx="5727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zh-CN" altLang="en-US" sz="3000" b="1" dirty="0">
                <a:solidFill>
                  <a:srgbClr val="2E2E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题材流变时间线分析</a:t>
            </a:r>
            <a:endParaRPr lang="en-US" sz="1600" dirty="0"/>
          </a:p>
        </p:txBody>
      </p:sp>
      <p:sp>
        <p:nvSpPr>
          <p:cNvPr id="9" name="Shape 5">
            <a:extLst>
              <a:ext uri="{FF2B5EF4-FFF2-40B4-BE49-F238E27FC236}">
                <a16:creationId xmlns:a16="http://schemas.microsoft.com/office/drawing/2014/main" id="{597C3088-CD45-C088-132A-5D77A8393508}"/>
              </a:ext>
            </a:extLst>
          </p:cNvPr>
          <p:cNvSpPr/>
          <p:nvPr/>
        </p:nvSpPr>
        <p:spPr>
          <a:xfrm>
            <a:off x="726787" y="76805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57150" y="190500"/>
                </a:moveTo>
                <a:cubicBezTo>
                  <a:pt x="25598" y="190500"/>
                  <a:pt x="0" y="164902"/>
                  <a:pt x="0" y="133350"/>
                </a:cubicBezTo>
                <a:cubicBezTo>
                  <a:pt x="0" y="108049"/>
                  <a:pt x="16431" y="86558"/>
                  <a:pt x="39231" y="79058"/>
                </a:cubicBezTo>
                <a:cubicBezTo>
                  <a:pt x="38457" y="75069"/>
                  <a:pt x="38100" y="70902"/>
                  <a:pt x="38100" y="66675"/>
                </a:cubicBezTo>
                <a:cubicBezTo>
                  <a:pt x="38100" y="29825"/>
                  <a:pt x="67925" y="0"/>
                  <a:pt x="104775" y="0"/>
                </a:cubicBezTo>
                <a:cubicBezTo>
                  <a:pt x="130433" y="0"/>
                  <a:pt x="152698" y="14466"/>
                  <a:pt x="163830" y="35719"/>
                </a:cubicBezTo>
                <a:cubicBezTo>
                  <a:pt x="172581" y="25539"/>
                  <a:pt x="185559" y="19050"/>
                  <a:pt x="200025" y="19050"/>
                </a:cubicBezTo>
                <a:cubicBezTo>
                  <a:pt x="226338" y="19050"/>
                  <a:pt x="247650" y="40362"/>
                  <a:pt x="247650" y="66675"/>
                </a:cubicBezTo>
                <a:cubicBezTo>
                  <a:pt x="247650" y="69949"/>
                  <a:pt x="247293" y="73104"/>
                  <a:pt x="246698" y="76200"/>
                </a:cubicBezTo>
                <a:cubicBezTo>
                  <a:pt x="246995" y="76200"/>
                  <a:pt x="247352" y="76200"/>
                  <a:pt x="247650" y="76200"/>
                </a:cubicBezTo>
                <a:cubicBezTo>
                  <a:pt x="279202" y="76200"/>
                  <a:pt x="304800" y="101798"/>
                  <a:pt x="304800" y="133350"/>
                </a:cubicBezTo>
                <a:cubicBezTo>
                  <a:pt x="304800" y="164902"/>
                  <a:pt x="279202" y="190500"/>
                  <a:pt x="247650" y="190500"/>
                </a:cubicBezTo>
                <a:lnTo>
                  <a:pt x="57150" y="190500"/>
                </a:lnTo>
                <a:close/>
                <a:moveTo>
                  <a:pt x="58103" y="231100"/>
                </a:moveTo>
                <a:cubicBezTo>
                  <a:pt x="58757" y="229612"/>
                  <a:pt x="60246" y="228600"/>
                  <a:pt x="61912" y="228600"/>
                </a:cubicBezTo>
                <a:cubicBezTo>
                  <a:pt x="63579" y="228600"/>
                  <a:pt x="65068" y="229553"/>
                  <a:pt x="65723" y="231100"/>
                </a:cubicBezTo>
                <a:lnTo>
                  <a:pt x="83701" y="271701"/>
                </a:lnTo>
                <a:cubicBezTo>
                  <a:pt x="85011" y="274737"/>
                  <a:pt x="85725" y="277951"/>
                  <a:pt x="85725" y="281226"/>
                </a:cubicBezTo>
                <a:cubicBezTo>
                  <a:pt x="85725" y="294263"/>
                  <a:pt x="74950" y="304800"/>
                  <a:pt x="61912" y="304800"/>
                </a:cubicBezTo>
                <a:cubicBezTo>
                  <a:pt x="48875" y="304800"/>
                  <a:pt x="38100" y="294263"/>
                  <a:pt x="38100" y="281226"/>
                </a:cubicBezTo>
                <a:cubicBezTo>
                  <a:pt x="38100" y="277951"/>
                  <a:pt x="38814" y="274677"/>
                  <a:pt x="40124" y="271701"/>
                </a:cubicBezTo>
                <a:lnTo>
                  <a:pt x="58103" y="231100"/>
                </a:lnTo>
                <a:close/>
                <a:moveTo>
                  <a:pt x="148590" y="231100"/>
                </a:moveTo>
                <a:cubicBezTo>
                  <a:pt x="149245" y="229612"/>
                  <a:pt x="150733" y="228600"/>
                  <a:pt x="152400" y="228600"/>
                </a:cubicBezTo>
                <a:cubicBezTo>
                  <a:pt x="154067" y="228600"/>
                  <a:pt x="155555" y="229553"/>
                  <a:pt x="156210" y="231100"/>
                </a:cubicBezTo>
                <a:lnTo>
                  <a:pt x="174188" y="271701"/>
                </a:lnTo>
                <a:cubicBezTo>
                  <a:pt x="175498" y="274737"/>
                  <a:pt x="176212" y="277951"/>
                  <a:pt x="176212" y="281226"/>
                </a:cubicBezTo>
                <a:cubicBezTo>
                  <a:pt x="176212" y="294263"/>
                  <a:pt x="165437" y="304800"/>
                  <a:pt x="152400" y="304800"/>
                </a:cubicBezTo>
                <a:cubicBezTo>
                  <a:pt x="139363" y="304800"/>
                  <a:pt x="128587" y="294263"/>
                  <a:pt x="128587" y="281226"/>
                </a:cubicBezTo>
                <a:cubicBezTo>
                  <a:pt x="128587" y="277951"/>
                  <a:pt x="129302" y="274677"/>
                  <a:pt x="130612" y="271701"/>
                </a:cubicBezTo>
                <a:lnTo>
                  <a:pt x="148590" y="231100"/>
                </a:lnTo>
                <a:close/>
                <a:moveTo>
                  <a:pt x="221099" y="271701"/>
                </a:moveTo>
                <a:lnTo>
                  <a:pt x="239078" y="231100"/>
                </a:lnTo>
                <a:cubicBezTo>
                  <a:pt x="239732" y="229612"/>
                  <a:pt x="241221" y="228600"/>
                  <a:pt x="242888" y="228600"/>
                </a:cubicBezTo>
                <a:cubicBezTo>
                  <a:pt x="244554" y="228600"/>
                  <a:pt x="246043" y="229553"/>
                  <a:pt x="246698" y="231100"/>
                </a:cubicBezTo>
                <a:lnTo>
                  <a:pt x="264676" y="271701"/>
                </a:lnTo>
                <a:cubicBezTo>
                  <a:pt x="265986" y="274737"/>
                  <a:pt x="266700" y="277951"/>
                  <a:pt x="266700" y="281226"/>
                </a:cubicBezTo>
                <a:cubicBezTo>
                  <a:pt x="266700" y="294263"/>
                  <a:pt x="255925" y="304800"/>
                  <a:pt x="242887" y="304800"/>
                </a:cubicBezTo>
                <a:cubicBezTo>
                  <a:pt x="229850" y="304800"/>
                  <a:pt x="219075" y="294263"/>
                  <a:pt x="219075" y="281226"/>
                </a:cubicBezTo>
                <a:cubicBezTo>
                  <a:pt x="219075" y="277951"/>
                  <a:pt x="219789" y="274677"/>
                  <a:pt x="221099" y="271701"/>
                </a:cubicBezTo>
                <a:close/>
              </a:path>
            </a:pathLst>
          </a:custGeom>
          <a:solidFill>
            <a:srgbClr val="4A4A4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A7E5A85E-4BCD-5F3E-251D-F4715834528B}"/>
              </a:ext>
            </a:extLst>
          </p:cNvPr>
          <p:cNvSpPr/>
          <p:nvPr/>
        </p:nvSpPr>
        <p:spPr>
          <a:xfrm>
            <a:off x="1039380" y="1096671"/>
            <a:ext cx="5932919" cy="53045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分析各题材关键词意象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..</a:t>
            </a: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山水田园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找到 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22368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首诗歌，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14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个关键词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边塞战争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找到 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952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首诗歌，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个关键词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爱情闺怨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找到 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2635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首诗歌，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个关键词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怀古咏史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找到 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2375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首诗歌，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个关键词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送别怀人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找到 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首诗歌，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个关键词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咏物抒怀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找到 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2134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首诗歌，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11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个关键词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政治抒怀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没有找到诗歌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隐逸闲适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找到 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187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首诗歌，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个关键词</a:t>
            </a:r>
          </a:p>
          <a:p>
            <a:pPr>
              <a:lnSpc>
                <a:spcPct val="130000"/>
              </a:lnSpc>
            </a:pPr>
            <a:endParaRPr lang="en-US" sz="1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899ED13-32B3-D406-761D-BB65849EF9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88" y="1434654"/>
            <a:ext cx="9096952" cy="515194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521DA99-51B3-F6D0-31AA-A324886A2146}"/>
              </a:ext>
            </a:extLst>
          </p:cNvPr>
          <p:cNvSpPr txBox="1"/>
          <p:nvPr/>
        </p:nvSpPr>
        <p:spPr>
          <a:xfrm>
            <a:off x="8527775" y="4061686"/>
            <a:ext cx="3618746" cy="1798982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盛唐：</a:t>
            </a:r>
            <a:r>
              <a:rPr lang="zh-CN" altLang="en-US" dirty="0"/>
              <a:t> 可能看到 </a:t>
            </a:r>
            <a:r>
              <a:rPr lang="zh-CN" altLang="en-US" b="1" dirty="0"/>
              <a:t>边塞诗</a:t>
            </a:r>
            <a:r>
              <a:rPr lang="zh-CN" altLang="en-US" dirty="0"/>
              <a:t> 的一个小高峰，与国力强盛、开疆拓土对应。</a:t>
            </a:r>
          </a:p>
          <a:p>
            <a:r>
              <a:rPr lang="zh-CN" altLang="en-US" b="1" dirty="0"/>
              <a:t>中晚唐：</a:t>
            </a:r>
            <a:r>
              <a:rPr lang="zh-CN" altLang="en-US" dirty="0"/>
              <a:t> </a:t>
            </a:r>
            <a:r>
              <a:rPr lang="zh-CN" altLang="en-US" b="1" dirty="0"/>
              <a:t>怀古咏史</a:t>
            </a:r>
            <a:r>
              <a:rPr lang="zh-CN" altLang="en-US" dirty="0"/>
              <a:t> 题材可能逐渐增多，折射出对昔日盛世的追忆与对现实的不满。</a:t>
            </a:r>
          </a:p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7076A6C-3F88-14CD-3C3B-D3DFB2FE794F}"/>
              </a:ext>
            </a:extLst>
          </p:cNvPr>
          <p:cNvSpPr txBox="1"/>
          <p:nvPr/>
        </p:nvSpPr>
        <p:spPr>
          <a:xfrm>
            <a:off x="9799983" y="398723"/>
            <a:ext cx="2285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rgbClr val="0070C0"/>
                </a:solidFill>
              </a:rPr>
              <a:t>题材的潮汐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28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AF1317-2463-6F9B-CE54-4CE31A9D6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6:17:41-d2t9p9dnfo2stf9djaqg.jpg">
            <a:extLst>
              <a:ext uri="{FF2B5EF4-FFF2-40B4-BE49-F238E27FC236}">
                <a16:creationId xmlns:a16="http://schemas.microsoft.com/office/drawing/2014/main" id="{9C79EEBC-CD84-67FF-E667-0CDE6DEEA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058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6:17:38-d2t9p8lnfo2stf9djalg.jpg">
            <a:extLst>
              <a:ext uri="{FF2B5EF4-FFF2-40B4-BE49-F238E27FC236}">
                <a16:creationId xmlns:a16="http://schemas.microsoft.com/office/drawing/2014/main" id="{3F1D5616-33A9-A994-8203-2F4F9CFE8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" y="0"/>
            <a:ext cx="12245975" cy="68580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B846BD0E-4710-DAEC-BF8F-822E89422E25}"/>
              </a:ext>
            </a:extLst>
          </p:cNvPr>
          <p:cNvSpPr/>
          <p:nvPr/>
        </p:nvSpPr>
        <p:spPr>
          <a:xfrm>
            <a:off x="544946" y="452819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zh-CN" altLang="en-US" sz="3000" b="1" dirty="0">
                <a:solidFill>
                  <a:srgbClr val="2E2E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唐诗三百首各时期题材流变分析</a:t>
            </a:r>
            <a:endParaRPr lang="en-US" altLang="zh-CN" sz="16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AF4EF2D-6098-5D07-012E-533EACC6E9F9}"/>
              </a:ext>
            </a:extLst>
          </p:cNvPr>
          <p:cNvSpPr txBox="1"/>
          <p:nvPr/>
        </p:nvSpPr>
        <p:spPr>
          <a:xfrm>
            <a:off x="1169057" y="1988302"/>
            <a:ext cx="94470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时期</a:t>
            </a:r>
            <a:r>
              <a:rPr lang="en-US" altLang="zh-CN" dirty="0">
                <a:latin typeface="MS PGothic" panose="020B0600070205080204" pitchFamily="34" charset="-128"/>
                <a:ea typeface="MS PGothic" panose="020B0600070205080204" pitchFamily="34" charset="-128"/>
              </a:rPr>
              <a:t>-</a:t>
            </a:r>
            <a:r>
              <a:rPr lang="zh-CN" alt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题材分布表</a:t>
            </a:r>
            <a:r>
              <a:rPr lang="en-US" altLang="zh-CN" dirty="0">
                <a:latin typeface="MS PGothic" panose="020B0600070205080204" pitchFamily="34" charset="-128"/>
                <a:ea typeface="MS PGothic" panose="020B0600070205080204" pitchFamily="34" charset="-128"/>
              </a:rPr>
              <a:t>:</a:t>
            </a:r>
          </a:p>
          <a:p>
            <a:endParaRPr lang="en-US" altLang="zh-CN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r>
              <a:rPr lang="en-US" altLang="zh-CN" dirty="0">
                <a:latin typeface="MS PGothic" panose="020B0600070205080204" pitchFamily="34" charset="-128"/>
                <a:ea typeface="MS PGothic" panose="020B0600070205080204" pitchFamily="34" charset="-128"/>
              </a:rPr>
              <a:t>            </a:t>
            </a:r>
            <a:r>
              <a:rPr lang="zh-CN" alt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其他   咏物抒怀  山水田园  怀古咏史  政治抒怀  爱情闺怨  边塞战争  送别怀人</a:t>
            </a:r>
          </a:p>
          <a:p>
            <a:r>
              <a:rPr lang="en-US" altLang="zh-CN" dirty="0">
                <a:latin typeface="MS PGothic" panose="020B0600070205080204" pitchFamily="34" charset="-128"/>
                <a:ea typeface="MS PGothic" panose="020B0600070205080204" pitchFamily="34" charset="-128"/>
              </a:rPr>
              <a:t>                                           </a:t>
            </a:r>
          </a:p>
          <a:p>
            <a:r>
              <a:rPr lang="zh-CN" alt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中唐         </a:t>
            </a:r>
            <a:r>
              <a:rPr lang="en-US" altLang="zh-CN" dirty="0">
                <a:latin typeface="MS PGothic" panose="020B0600070205080204" pitchFamily="34" charset="-128"/>
                <a:ea typeface="MS PGothic" panose="020B0600070205080204" pitchFamily="34" charset="-128"/>
              </a:rPr>
              <a:t>7         4            8             14             1              8               0            2</a:t>
            </a:r>
          </a:p>
          <a:p>
            <a:r>
              <a:rPr lang="zh-CN" alt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初唐         </a:t>
            </a:r>
            <a:r>
              <a:rPr lang="en-US" altLang="zh-CN" dirty="0">
                <a:latin typeface="MS PGothic" panose="020B0600070205080204" pitchFamily="34" charset="-128"/>
                <a:ea typeface="MS PGothic" panose="020B0600070205080204" pitchFamily="34" charset="-128"/>
              </a:rPr>
              <a:t>2         2            0              1              0              4               1            0</a:t>
            </a:r>
          </a:p>
          <a:p>
            <a:r>
              <a:rPr lang="zh-CN" alt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晚唐         </a:t>
            </a:r>
            <a:r>
              <a:rPr lang="en-US" altLang="zh-CN" dirty="0">
                <a:latin typeface="MS PGothic" panose="020B0600070205080204" pitchFamily="34" charset="-128"/>
                <a:ea typeface="MS PGothic" panose="020B0600070205080204" pitchFamily="34" charset="-128"/>
              </a:rPr>
              <a:t>6         5            3              7              4             13               2           3</a:t>
            </a:r>
          </a:p>
          <a:p>
            <a:r>
              <a:rPr lang="zh-CN" alt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未知时期  </a:t>
            </a:r>
            <a:r>
              <a:rPr lang="en-US" altLang="zh-CN" dirty="0">
                <a:latin typeface="MS PGothic" panose="020B0600070205080204" pitchFamily="34" charset="-128"/>
                <a:ea typeface="MS PGothic" panose="020B0600070205080204" pitchFamily="34" charset="-128"/>
              </a:rPr>
              <a:t>17        1           20            12              3             28             17           7</a:t>
            </a:r>
          </a:p>
          <a:p>
            <a:r>
              <a:rPr lang="zh-CN" alt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盛唐        </a:t>
            </a:r>
            <a:r>
              <a:rPr lang="en-US" altLang="zh-CN" dirty="0">
                <a:latin typeface="MS PGothic" panose="020B0600070205080204" pitchFamily="34" charset="-128"/>
                <a:ea typeface="MS PGothic" panose="020B0600070205080204" pitchFamily="34" charset="-128"/>
              </a:rPr>
              <a:t>15         5          44             40             8              33             11           8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7509B9E-25A6-0942-06A3-E7360D20B2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675" y="1198826"/>
            <a:ext cx="6739832" cy="505771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3335F0F-0A8A-A01B-FB8E-C2E5B959CEF6}"/>
              </a:ext>
            </a:extLst>
          </p:cNvPr>
          <p:cNvSpPr txBox="1"/>
          <p:nvPr/>
        </p:nvSpPr>
        <p:spPr>
          <a:xfrm>
            <a:off x="7194274" y="203775"/>
            <a:ext cx="4983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rgbClr val="0070C0"/>
                </a:solidFill>
              </a:rPr>
              <a:t>题材偏好</a:t>
            </a:r>
            <a:r>
              <a:rPr lang="en-US" altLang="zh-CN" b="1" dirty="0">
                <a:solidFill>
                  <a:srgbClr val="0070C0"/>
                </a:solidFill>
              </a:rPr>
              <a:t>——</a:t>
            </a:r>
            <a:r>
              <a:rPr lang="zh-CN" altLang="en-US" b="1" dirty="0">
                <a:solidFill>
                  <a:srgbClr val="0070C0"/>
                </a:solidFill>
              </a:rPr>
              <a:t>经典的精雕与全景的粗犷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54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CF4E72-0A6F-2025-5802-43A866355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6:17:41-d2t9p9dnfo2stf9djaqg.jpg">
            <a:extLst>
              <a:ext uri="{FF2B5EF4-FFF2-40B4-BE49-F238E27FC236}">
                <a16:creationId xmlns:a16="http://schemas.microsoft.com/office/drawing/2014/main" id="{132EF240-EC7B-62EB-FD7D-34C573E8C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058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6:17:38-d2t9p8lnfo2stf9djalg.jpg">
            <a:extLst>
              <a:ext uri="{FF2B5EF4-FFF2-40B4-BE49-F238E27FC236}">
                <a16:creationId xmlns:a16="http://schemas.microsoft.com/office/drawing/2014/main" id="{45EF4F39-CF4F-DCF7-121C-DDA7C00BC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" y="0"/>
            <a:ext cx="12245975" cy="68580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1F80C27A-5898-D229-2214-C5D12CA38232}"/>
              </a:ext>
            </a:extLst>
          </p:cNvPr>
          <p:cNvSpPr/>
          <p:nvPr/>
        </p:nvSpPr>
        <p:spPr>
          <a:xfrm>
            <a:off x="254000" y="2540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zh-CN" altLang="en-US" sz="3000" b="1" dirty="0">
                <a:solidFill>
                  <a:srgbClr val="2E2E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全唐诗各时期题材热力图</a:t>
            </a:r>
            <a:endParaRPr lang="en-US" altLang="zh-CN" sz="16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07EDCFB0-38F4-B564-C102-AC696FE2BF77}"/>
              </a:ext>
            </a:extLst>
          </p:cNvPr>
          <p:cNvSpPr/>
          <p:nvPr/>
        </p:nvSpPr>
        <p:spPr>
          <a:xfrm>
            <a:off x="3915767" y="1079500"/>
            <a:ext cx="40513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C49A6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盛唐：昂扬外向</a:t>
            </a:r>
            <a:endParaRPr lang="en-US" sz="1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966F806-9AA9-948D-4BD5-E2A3796BAD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595" y="1079500"/>
            <a:ext cx="7467196" cy="527090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14">
            <a:extLst>
              <a:ext uri="{FF2B5EF4-FFF2-40B4-BE49-F238E27FC236}">
                <a16:creationId xmlns:a16="http://schemas.microsoft.com/office/drawing/2014/main" id="{A451479F-88C6-4982-5080-32C4C724EE1D}"/>
              </a:ext>
            </a:extLst>
          </p:cNvPr>
          <p:cNvSpPr/>
          <p:nvPr/>
        </p:nvSpPr>
        <p:spPr>
          <a:xfrm>
            <a:off x="116157" y="1323493"/>
            <a:ext cx="3556902" cy="44486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altLang="zh-CN" sz="1600" dirty="0">
              <a:solidFill>
                <a:srgbClr val="4A4A4A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题材分布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</a:t>
            </a:r>
          </a:p>
          <a:p>
            <a:pPr algn="ctr">
              <a:lnSpc>
                <a:spcPct val="120000"/>
              </a:lnSpc>
            </a:pP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山水田园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29,675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 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(51.5%)</a:t>
            </a:r>
          </a:p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其他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15,411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 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(26.8%)</a:t>
            </a:r>
          </a:p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咏物抒怀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5,753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 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(10.0%)</a:t>
            </a:r>
          </a:p>
          <a:p>
            <a:pPr algn="ctr">
              <a:lnSpc>
                <a:spcPct val="120000"/>
              </a:lnSpc>
            </a:pP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爱情闺怨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2,141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 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(3.7%)</a:t>
            </a:r>
          </a:p>
          <a:p>
            <a:pPr algn="ctr">
              <a:lnSpc>
                <a:spcPct val="120000"/>
              </a:lnSpc>
            </a:pP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怀古咏史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1,882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 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(3.3%)</a:t>
            </a:r>
          </a:p>
          <a:p>
            <a:pPr algn="ctr">
              <a:lnSpc>
                <a:spcPct val="120000"/>
              </a:lnSpc>
            </a:pP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边塞战争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1,346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 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(2.3%)</a:t>
            </a:r>
          </a:p>
          <a:p>
            <a:pPr algn="ctr">
              <a:lnSpc>
                <a:spcPct val="120000"/>
              </a:lnSpc>
            </a:pP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隐逸闲适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913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 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(1.6%)</a:t>
            </a:r>
          </a:p>
          <a:p>
            <a:pPr algn="ctr">
              <a:lnSpc>
                <a:spcPct val="120000"/>
              </a:lnSpc>
            </a:pP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送别怀人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244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 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(0.4%)</a:t>
            </a:r>
          </a:p>
          <a:p>
            <a:pPr algn="ctr">
              <a:lnSpc>
                <a:spcPct val="120000"/>
              </a:lnSpc>
            </a:pP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政治抒怀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242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 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(0.4%)</a:t>
            </a:r>
          </a:p>
          <a:p>
            <a:pPr algn="ctr"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6DAB39F-E2C2-20D1-C9FC-6B8C909F0D39}"/>
              </a:ext>
            </a:extLst>
          </p:cNvPr>
          <p:cNvSpPr txBox="1"/>
          <p:nvPr/>
        </p:nvSpPr>
        <p:spPr>
          <a:xfrm>
            <a:off x="7194274" y="203775"/>
            <a:ext cx="4983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rgbClr val="0070C0"/>
                </a:solidFill>
              </a:rPr>
              <a:t>题材偏好</a:t>
            </a:r>
            <a:r>
              <a:rPr lang="en-US" altLang="zh-CN" b="1" dirty="0">
                <a:solidFill>
                  <a:srgbClr val="0070C0"/>
                </a:solidFill>
              </a:rPr>
              <a:t>——</a:t>
            </a:r>
            <a:r>
              <a:rPr lang="zh-CN" altLang="en-US" b="1" dirty="0">
                <a:solidFill>
                  <a:srgbClr val="0070C0"/>
                </a:solidFill>
              </a:rPr>
              <a:t>经典的精雕与全景的粗犷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023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6:17:37-d2t9p8dnfo2stf9djaj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5"/>
            <a:ext cx="12192000" cy="685736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flipH="1">
            <a:off x="6784975" y="3098849"/>
            <a:ext cx="3971925" cy="300793"/>
          </a:xfrm>
          <a:custGeom>
            <a:avLst/>
            <a:gdLst/>
            <a:ahLst/>
            <a:cxnLst/>
            <a:rect l="l" t="t" r="r" b="b"/>
            <a:pathLst>
              <a:path w="3971925" h="300793">
                <a:moveTo>
                  <a:pt x="202291" y="300084"/>
                </a:moveTo>
                <a:cubicBezTo>
                  <a:pt x="220761" y="300084"/>
                  <a:pt x="236047" y="296111"/>
                  <a:pt x="254837" y="296111"/>
                </a:cubicBezTo>
                <a:cubicBezTo>
                  <a:pt x="304835" y="296111"/>
                  <a:pt x="347191" y="292564"/>
                  <a:pt x="397189" y="290294"/>
                </a:cubicBezTo>
                <a:cubicBezTo>
                  <a:pt x="404832" y="290010"/>
                  <a:pt x="411520" y="290010"/>
                  <a:pt x="419162" y="290294"/>
                </a:cubicBezTo>
                <a:cubicBezTo>
                  <a:pt x="505148" y="294124"/>
                  <a:pt x="579986" y="288449"/>
                  <a:pt x="666608" y="290294"/>
                </a:cubicBezTo>
                <a:cubicBezTo>
                  <a:pt x="707371" y="291145"/>
                  <a:pt x="742083" y="295969"/>
                  <a:pt x="782528" y="294266"/>
                </a:cubicBezTo>
                <a:cubicBezTo>
                  <a:pt x="807687" y="293131"/>
                  <a:pt x="829979" y="291145"/>
                  <a:pt x="854819" y="293273"/>
                </a:cubicBezTo>
                <a:cubicBezTo>
                  <a:pt x="894627" y="296820"/>
                  <a:pt x="930295" y="292422"/>
                  <a:pt x="970739" y="294266"/>
                </a:cubicBezTo>
                <a:cubicBezTo>
                  <a:pt x="1008318" y="295969"/>
                  <a:pt x="1040483" y="291287"/>
                  <a:pt x="1078061" y="290294"/>
                </a:cubicBezTo>
                <a:cubicBezTo>
                  <a:pt x="1095576" y="289868"/>
                  <a:pt x="1110862" y="290010"/>
                  <a:pt x="1128378" y="290294"/>
                </a:cubicBezTo>
                <a:cubicBezTo>
                  <a:pt x="1162135" y="291003"/>
                  <a:pt x="1191115" y="289017"/>
                  <a:pt x="1224553" y="288307"/>
                </a:cubicBezTo>
                <a:cubicBezTo>
                  <a:pt x="1235699" y="288024"/>
                  <a:pt x="1261495" y="288591"/>
                  <a:pt x="1255126" y="284476"/>
                </a:cubicBezTo>
                <a:cubicBezTo>
                  <a:pt x="1247164" y="279085"/>
                  <a:pt x="1228056" y="284760"/>
                  <a:pt x="1213407" y="284476"/>
                </a:cubicBezTo>
                <a:cubicBezTo>
                  <a:pt x="1037298" y="280504"/>
                  <a:pt x="886028" y="280504"/>
                  <a:pt x="709918" y="276673"/>
                </a:cubicBezTo>
                <a:cubicBezTo>
                  <a:pt x="618838" y="274686"/>
                  <a:pt x="540178" y="278801"/>
                  <a:pt x="449417" y="274686"/>
                </a:cubicBezTo>
                <a:cubicBezTo>
                  <a:pt x="417252" y="273268"/>
                  <a:pt x="389546" y="278092"/>
                  <a:pt x="357381" y="276673"/>
                </a:cubicBezTo>
                <a:cubicBezTo>
                  <a:pt x="285727" y="273552"/>
                  <a:pt x="223627" y="280646"/>
                  <a:pt x="151655" y="280646"/>
                </a:cubicBezTo>
                <a:cubicBezTo>
                  <a:pt x="131273" y="280646"/>
                  <a:pt x="77771" y="281497"/>
                  <a:pt x="94650" y="286463"/>
                </a:cubicBezTo>
                <a:cubicBezTo>
                  <a:pt x="99745" y="288024"/>
                  <a:pt x="106114" y="287740"/>
                  <a:pt x="112166" y="288449"/>
                </a:cubicBezTo>
                <a:cubicBezTo>
                  <a:pt x="160253" y="293131"/>
                  <a:pt x="203246" y="282348"/>
                  <a:pt x="252289" y="284618"/>
                </a:cubicBezTo>
                <a:cubicBezTo>
                  <a:pt x="289549" y="286321"/>
                  <a:pt x="389546" y="272558"/>
                  <a:pt x="359610" y="282632"/>
                </a:cubicBezTo>
                <a:cubicBezTo>
                  <a:pt x="346554" y="287030"/>
                  <a:pt x="329994" y="285753"/>
                  <a:pt x="313752" y="286605"/>
                </a:cubicBezTo>
                <a:cubicBezTo>
                  <a:pt x="274581" y="288307"/>
                  <a:pt x="241143" y="289868"/>
                  <a:pt x="202291" y="292422"/>
                </a:cubicBezTo>
                <a:cubicBezTo>
                  <a:pt x="193055" y="292990"/>
                  <a:pt x="175540" y="297672"/>
                  <a:pt x="182546" y="300226"/>
                </a:cubicBezTo>
                <a:cubicBezTo>
                  <a:pt x="187641" y="302212"/>
                  <a:pt x="195284" y="300226"/>
                  <a:pt x="202291" y="300226"/>
                </a:cubicBezTo>
                <a:lnTo>
                  <a:pt x="202291" y="300226"/>
                </a:lnTo>
                <a:close/>
                <a:moveTo>
                  <a:pt x="3025456" y="9648"/>
                </a:moveTo>
                <a:cubicBezTo>
                  <a:pt x="3028640" y="8229"/>
                  <a:pt x="3008578" y="8513"/>
                  <a:pt x="3012399" y="9648"/>
                </a:cubicBezTo>
                <a:cubicBezTo>
                  <a:pt x="3016221" y="10783"/>
                  <a:pt x="3022271" y="11067"/>
                  <a:pt x="3025456" y="9648"/>
                </a:cubicBezTo>
                <a:lnTo>
                  <a:pt x="3025456" y="9648"/>
                </a:lnTo>
                <a:close/>
                <a:moveTo>
                  <a:pt x="3042971" y="9648"/>
                </a:moveTo>
                <a:cubicBezTo>
                  <a:pt x="3046156" y="8229"/>
                  <a:pt x="3026411" y="7236"/>
                  <a:pt x="3029914" y="8655"/>
                </a:cubicBezTo>
                <a:cubicBezTo>
                  <a:pt x="3033417" y="10074"/>
                  <a:pt x="3039786" y="11067"/>
                  <a:pt x="3042971" y="9648"/>
                </a:cubicBezTo>
                <a:lnTo>
                  <a:pt x="3042971" y="9648"/>
                </a:lnTo>
                <a:close/>
                <a:moveTo>
                  <a:pt x="1686323" y="222190"/>
                </a:moveTo>
                <a:cubicBezTo>
                  <a:pt x="1696514" y="217649"/>
                  <a:pt x="1630911" y="220203"/>
                  <a:pt x="1644924" y="222190"/>
                </a:cubicBezTo>
                <a:cubicBezTo>
                  <a:pt x="1657980" y="224176"/>
                  <a:pt x="1671993" y="225027"/>
                  <a:pt x="1684412" y="222190"/>
                </a:cubicBezTo>
                <a:cubicBezTo>
                  <a:pt x="1685049" y="222190"/>
                  <a:pt x="1686005" y="222473"/>
                  <a:pt x="1686641" y="222190"/>
                </a:cubicBezTo>
                <a:lnTo>
                  <a:pt x="1686641" y="222190"/>
                </a:lnTo>
                <a:close/>
                <a:moveTo>
                  <a:pt x="1515627" y="224176"/>
                </a:moveTo>
                <a:cubicBezTo>
                  <a:pt x="1533462" y="216230"/>
                  <a:pt x="1468813" y="221764"/>
                  <a:pt x="1443336" y="222190"/>
                </a:cubicBezTo>
                <a:cubicBezTo>
                  <a:pt x="1436330" y="222190"/>
                  <a:pt x="1417223" y="222757"/>
                  <a:pt x="1423592" y="224176"/>
                </a:cubicBezTo>
                <a:cubicBezTo>
                  <a:pt x="1445566" y="229000"/>
                  <a:pt x="1469132" y="224176"/>
                  <a:pt x="1493654" y="224176"/>
                </a:cubicBezTo>
                <a:cubicBezTo>
                  <a:pt x="1501296" y="224176"/>
                  <a:pt x="1510214" y="226588"/>
                  <a:pt x="1515627" y="224176"/>
                </a:cubicBezTo>
                <a:lnTo>
                  <a:pt x="1515627" y="224176"/>
                </a:lnTo>
                <a:close/>
                <a:moveTo>
                  <a:pt x="1559257" y="224176"/>
                </a:moveTo>
                <a:cubicBezTo>
                  <a:pt x="1565626" y="219919"/>
                  <a:pt x="1515627" y="222615"/>
                  <a:pt x="1526455" y="224176"/>
                </a:cubicBezTo>
                <a:cubicBezTo>
                  <a:pt x="1537283" y="225737"/>
                  <a:pt x="1552887" y="228433"/>
                  <a:pt x="1559257" y="224176"/>
                </a:cubicBezTo>
                <a:lnTo>
                  <a:pt x="1559257" y="224176"/>
                </a:lnTo>
                <a:close/>
                <a:moveTo>
                  <a:pt x="1581231" y="224176"/>
                </a:moveTo>
                <a:cubicBezTo>
                  <a:pt x="1584097" y="223467"/>
                  <a:pt x="1581868" y="219636"/>
                  <a:pt x="1579001" y="220345"/>
                </a:cubicBezTo>
                <a:cubicBezTo>
                  <a:pt x="1576136" y="220913"/>
                  <a:pt x="1575817" y="224176"/>
                  <a:pt x="1579001" y="224176"/>
                </a:cubicBezTo>
                <a:cubicBezTo>
                  <a:pt x="1579638" y="224176"/>
                  <a:pt x="1580594" y="224176"/>
                  <a:pt x="1581231" y="224176"/>
                </a:cubicBezTo>
                <a:lnTo>
                  <a:pt x="1581231" y="224176"/>
                </a:lnTo>
                <a:close/>
                <a:moveTo>
                  <a:pt x="1629319" y="224176"/>
                </a:moveTo>
                <a:cubicBezTo>
                  <a:pt x="1633140" y="223609"/>
                  <a:pt x="1626452" y="220771"/>
                  <a:pt x="1622631" y="220345"/>
                </a:cubicBezTo>
                <a:cubicBezTo>
                  <a:pt x="1615943" y="219352"/>
                  <a:pt x="1596517" y="221764"/>
                  <a:pt x="1602886" y="223325"/>
                </a:cubicBezTo>
                <a:cubicBezTo>
                  <a:pt x="1609574" y="224885"/>
                  <a:pt x="1617217" y="224034"/>
                  <a:pt x="1624860" y="223325"/>
                </a:cubicBezTo>
                <a:cubicBezTo>
                  <a:pt x="1626452" y="223325"/>
                  <a:pt x="1627726" y="224602"/>
                  <a:pt x="1629319" y="224318"/>
                </a:cubicBezTo>
                <a:lnTo>
                  <a:pt x="1629319" y="224318"/>
                </a:lnTo>
                <a:close/>
                <a:moveTo>
                  <a:pt x="1734411" y="224176"/>
                </a:moveTo>
                <a:cubicBezTo>
                  <a:pt x="1737914" y="223609"/>
                  <a:pt x="1731545" y="220771"/>
                  <a:pt x="1727723" y="220345"/>
                </a:cubicBezTo>
                <a:cubicBezTo>
                  <a:pt x="1717532" y="218785"/>
                  <a:pt x="1686961" y="220771"/>
                  <a:pt x="1697151" y="222331"/>
                </a:cubicBezTo>
                <a:cubicBezTo>
                  <a:pt x="1708297" y="224034"/>
                  <a:pt x="1718488" y="225311"/>
                  <a:pt x="1729953" y="224318"/>
                </a:cubicBezTo>
                <a:cubicBezTo>
                  <a:pt x="1731545" y="224318"/>
                  <a:pt x="1732819" y="224602"/>
                  <a:pt x="1734411" y="224318"/>
                </a:cubicBezTo>
                <a:lnTo>
                  <a:pt x="1734411" y="224318"/>
                </a:lnTo>
                <a:close/>
                <a:moveTo>
                  <a:pt x="1865617" y="224176"/>
                </a:moveTo>
                <a:cubicBezTo>
                  <a:pt x="1869121" y="222615"/>
                  <a:pt x="1852561" y="220061"/>
                  <a:pt x="1852561" y="222190"/>
                </a:cubicBezTo>
                <a:cubicBezTo>
                  <a:pt x="1852561" y="224318"/>
                  <a:pt x="1862115" y="225595"/>
                  <a:pt x="1865617" y="224176"/>
                </a:cubicBezTo>
                <a:lnTo>
                  <a:pt x="1865617" y="224176"/>
                </a:lnTo>
                <a:close/>
                <a:moveTo>
                  <a:pt x="1195892" y="226162"/>
                </a:moveTo>
                <a:cubicBezTo>
                  <a:pt x="1222006" y="226162"/>
                  <a:pt x="1295571" y="225169"/>
                  <a:pt x="1270412" y="222331"/>
                </a:cubicBezTo>
                <a:cubicBezTo>
                  <a:pt x="1223598" y="217082"/>
                  <a:pt x="1180924" y="222331"/>
                  <a:pt x="1132518" y="222331"/>
                </a:cubicBezTo>
                <a:cubicBezTo>
                  <a:pt x="1106404" y="222331"/>
                  <a:pt x="1081245" y="217082"/>
                  <a:pt x="1057998" y="222331"/>
                </a:cubicBezTo>
                <a:cubicBezTo>
                  <a:pt x="1055131" y="222899"/>
                  <a:pt x="1055131" y="225595"/>
                  <a:pt x="1057998" y="226162"/>
                </a:cubicBezTo>
                <a:cubicBezTo>
                  <a:pt x="1085385" y="232263"/>
                  <a:pt x="1115003" y="224176"/>
                  <a:pt x="1145574" y="224176"/>
                </a:cubicBezTo>
                <a:cubicBezTo>
                  <a:pt x="1163409" y="224176"/>
                  <a:pt x="1178377" y="226162"/>
                  <a:pt x="1195892" y="226162"/>
                </a:cubicBezTo>
                <a:lnTo>
                  <a:pt x="1195892" y="226162"/>
                </a:lnTo>
                <a:close/>
                <a:moveTo>
                  <a:pt x="1362129" y="226162"/>
                </a:moveTo>
                <a:cubicBezTo>
                  <a:pt x="1375504" y="225595"/>
                  <a:pt x="1412128" y="224176"/>
                  <a:pt x="1399389" y="222331"/>
                </a:cubicBezTo>
                <a:cubicBezTo>
                  <a:pt x="1372638" y="218359"/>
                  <a:pt x="1346206" y="220203"/>
                  <a:pt x="1318500" y="222331"/>
                </a:cubicBezTo>
                <a:cubicBezTo>
                  <a:pt x="1314996" y="222615"/>
                  <a:pt x="1307353" y="223183"/>
                  <a:pt x="1309901" y="224318"/>
                </a:cubicBezTo>
                <a:cubicBezTo>
                  <a:pt x="1320092" y="228858"/>
                  <a:pt x="1336970" y="224885"/>
                  <a:pt x="1351301" y="224318"/>
                </a:cubicBezTo>
                <a:cubicBezTo>
                  <a:pt x="1355441" y="224176"/>
                  <a:pt x="1357989" y="226446"/>
                  <a:pt x="1362129" y="226304"/>
                </a:cubicBezTo>
                <a:lnTo>
                  <a:pt x="1362129" y="226304"/>
                </a:lnTo>
                <a:close/>
                <a:moveTo>
                  <a:pt x="3541683" y="226162"/>
                </a:moveTo>
                <a:cubicBezTo>
                  <a:pt x="3544231" y="224460"/>
                  <a:pt x="3526397" y="223325"/>
                  <a:pt x="3528626" y="225169"/>
                </a:cubicBezTo>
                <a:cubicBezTo>
                  <a:pt x="3530537" y="227014"/>
                  <a:pt x="3539135" y="227865"/>
                  <a:pt x="3541683" y="226162"/>
                </a:cubicBezTo>
                <a:lnTo>
                  <a:pt x="3541683" y="226162"/>
                </a:lnTo>
                <a:close/>
                <a:moveTo>
                  <a:pt x="3467163" y="228149"/>
                </a:moveTo>
                <a:cubicBezTo>
                  <a:pt x="3469710" y="226446"/>
                  <a:pt x="3451877" y="225311"/>
                  <a:pt x="3454105" y="227155"/>
                </a:cubicBezTo>
                <a:cubicBezTo>
                  <a:pt x="3456335" y="229000"/>
                  <a:pt x="3464615" y="229851"/>
                  <a:pt x="3467163" y="228149"/>
                </a:cubicBezTo>
                <a:lnTo>
                  <a:pt x="3467163" y="228149"/>
                </a:lnTo>
                <a:close/>
                <a:moveTo>
                  <a:pt x="3410158" y="231980"/>
                </a:moveTo>
                <a:cubicBezTo>
                  <a:pt x="3417483" y="227155"/>
                  <a:pt x="3363663" y="225879"/>
                  <a:pt x="3372898" y="229993"/>
                </a:cubicBezTo>
                <a:cubicBezTo>
                  <a:pt x="3378949" y="232689"/>
                  <a:pt x="3388503" y="231554"/>
                  <a:pt x="3397101" y="230986"/>
                </a:cubicBezTo>
                <a:cubicBezTo>
                  <a:pt x="3401560" y="230703"/>
                  <a:pt x="3407611" y="233682"/>
                  <a:pt x="3410158" y="231980"/>
                </a:cubicBezTo>
                <a:lnTo>
                  <a:pt x="3410158" y="231980"/>
                </a:lnTo>
                <a:close/>
                <a:moveTo>
                  <a:pt x="3419075" y="231980"/>
                </a:moveTo>
                <a:cubicBezTo>
                  <a:pt x="3423534" y="232547"/>
                  <a:pt x="3425444" y="227014"/>
                  <a:pt x="3421304" y="226162"/>
                </a:cubicBezTo>
                <a:cubicBezTo>
                  <a:pt x="3417483" y="225311"/>
                  <a:pt x="3411750" y="229709"/>
                  <a:pt x="3414617" y="230986"/>
                </a:cubicBezTo>
                <a:cubicBezTo>
                  <a:pt x="3415890" y="231554"/>
                  <a:pt x="3417483" y="231838"/>
                  <a:pt x="3419075" y="231980"/>
                </a:cubicBezTo>
                <a:lnTo>
                  <a:pt x="3419075" y="231980"/>
                </a:lnTo>
                <a:close/>
                <a:moveTo>
                  <a:pt x="3379586" y="233966"/>
                </a:moveTo>
                <a:cubicBezTo>
                  <a:pt x="3387229" y="230561"/>
                  <a:pt x="3339460" y="231838"/>
                  <a:pt x="3349014" y="233966"/>
                </a:cubicBezTo>
                <a:cubicBezTo>
                  <a:pt x="3358567" y="236094"/>
                  <a:pt x="3371943" y="237371"/>
                  <a:pt x="3379586" y="233966"/>
                </a:cubicBezTo>
                <a:lnTo>
                  <a:pt x="3379586" y="233966"/>
                </a:lnTo>
                <a:close/>
                <a:moveTo>
                  <a:pt x="3292009" y="235952"/>
                </a:moveTo>
                <a:cubicBezTo>
                  <a:pt x="3296467" y="233966"/>
                  <a:pt x="3269080" y="234675"/>
                  <a:pt x="3274494" y="235952"/>
                </a:cubicBezTo>
                <a:cubicBezTo>
                  <a:pt x="3279907" y="237229"/>
                  <a:pt x="3287550" y="237797"/>
                  <a:pt x="3292009" y="235952"/>
                </a:cubicBezTo>
                <a:lnTo>
                  <a:pt x="3292009" y="235952"/>
                </a:lnTo>
                <a:close/>
                <a:moveTo>
                  <a:pt x="3331498" y="235952"/>
                </a:moveTo>
                <a:cubicBezTo>
                  <a:pt x="3336912" y="234533"/>
                  <a:pt x="3337549" y="228149"/>
                  <a:pt x="3331498" y="228149"/>
                </a:cubicBezTo>
                <a:cubicBezTo>
                  <a:pt x="3327358" y="228149"/>
                  <a:pt x="3327040" y="231696"/>
                  <a:pt x="3322900" y="231980"/>
                </a:cubicBezTo>
                <a:cubicBezTo>
                  <a:pt x="3316211" y="232547"/>
                  <a:pt x="3305384" y="229000"/>
                  <a:pt x="3303155" y="231980"/>
                </a:cubicBezTo>
                <a:cubicBezTo>
                  <a:pt x="3299971" y="236378"/>
                  <a:pt x="3322581" y="238223"/>
                  <a:pt x="3331498" y="235952"/>
                </a:cubicBezTo>
                <a:lnTo>
                  <a:pt x="3331498" y="235952"/>
                </a:lnTo>
                <a:close/>
                <a:moveTo>
                  <a:pt x="858640" y="237939"/>
                </a:moveTo>
                <a:cubicBezTo>
                  <a:pt x="860870" y="236945"/>
                  <a:pt x="849724" y="237939"/>
                  <a:pt x="849724" y="237939"/>
                </a:cubicBezTo>
                <a:cubicBezTo>
                  <a:pt x="849724" y="237939"/>
                  <a:pt x="856411" y="238932"/>
                  <a:pt x="858640" y="237939"/>
                </a:cubicBezTo>
                <a:lnTo>
                  <a:pt x="858640" y="237939"/>
                </a:lnTo>
                <a:close/>
                <a:moveTo>
                  <a:pt x="1629000" y="239925"/>
                </a:moveTo>
                <a:cubicBezTo>
                  <a:pt x="1631229" y="238932"/>
                  <a:pt x="1620083" y="239925"/>
                  <a:pt x="1620083" y="239925"/>
                </a:cubicBezTo>
                <a:cubicBezTo>
                  <a:pt x="1620083" y="239925"/>
                  <a:pt x="1626771" y="240918"/>
                  <a:pt x="1629000" y="239925"/>
                </a:cubicBezTo>
                <a:lnTo>
                  <a:pt x="1629000" y="239925"/>
                </a:lnTo>
                <a:close/>
                <a:moveTo>
                  <a:pt x="2128030" y="239925"/>
                </a:moveTo>
                <a:cubicBezTo>
                  <a:pt x="2130578" y="238223"/>
                  <a:pt x="2114973" y="236945"/>
                  <a:pt x="2114973" y="238932"/>
                </a:cubicBezTo>
                <a:cubicBezTo>
                  <a:pt x="2114973" y="240918"/>
                  <a:pt x="2125482" y="241628"/>
                  <a:pt x="2128030" y="239925"/>
                </a:cubicBezTo>
                <a:lnTo>
                  <a:pt x="2128030" y="239925"/>
                </a:lnTo>
                <a:close/>
                <a:moveTo>
                  <a:pt x="2451905" y="239925"/>
                </a:moveTo>
                <a:cubicBezTo>
                  <a:pt x="2455727" y="239074"/>
                  <a:pt x="2439167" y="236378"/>
                  <a:pt x="2441079" y="237939"/>
                </a:cubicBezTo>
                <a:cubicBezTo>
                  <a:pt x="2442989" y="239641"/>
                  <a:pt x="2448403" y="240776"/>
                  <a:pt x="2451905" y="239925"/>
                </a:cubicBezTo>
                <a:lnTo>
                  <a:pt x="2451905" y="239925"/>
                </a:lnTo>
                <a:close/>
                <a:moveTo>
                  <a:pt x="2535024" y="239925"/>
                </a:moveTo>
                <a:cubicBezTo>
                  <a:pt x="2545215" y="235385"/>
                  <a:pt x="2480567" y="237087"/>
                  <a:pt x="2493625" y="239925"/>
                </a:cubicBezTo>
                <a:cubicBezTo>
                  <a:pt x="2506045" y="242621"/>
                  <a:pt x="2520694" y="242621"/>
                  <a:pt x="2533114" y="239925"/>
                </a:cubicBezTo>
                <a:cubicBezTo>
                  <a:pt x="2533751" y="239783"/>
                  <a:pt x="2534706" y="240209"/>
                  <a:pt x="2535343" y="239925"/>
                </a:cubicBezTo>
                <a:lnTo>
                  <a:pt x="2535343" y="239925"/>
                </a:lnTo>
                <a:close/>
                <a:moveTo>
                  <a:pt x="3134688" y="239925"/>
                </a:moveTo>
                <a:cubicBezTo>
                  <a:pt x="3140420" y="237371"/>
                  <a:pt x="3120676" y="236945"/>
                  <a:pt x="3112714" y="235952"/>
                </a:cubicBezTo>
                <a:cubicBezTo>
                  <a:pt x="3102205" y="234817"/>
                  <a:pt x="3076091" y="234817"/>
                  <a:pt x="3082142" y="238932"/>
                </a:cubicBezTo>
                <a:cubicBezTo>
                  <a:pt x="3085964" y="241486"/>
                  <a:pt x="3094881" y="239357"/>
                  <a:pt x="3101887" y="239925"/>
                </a:cubicBezTo>
                <a:cubicBezTo>
                  <a:pt x="3113351" y="240776"/>
                  <a:pt x="3126727" y="243614"/>
                  <a:pt x="3134688" y="239925"/>
                </a:cubicBezTo>
                <a:lnTo>
                  <a:pt x="3134688" y="239925"/>
                </a:lnTo>
                <a:close/>
                <a:moveTo>
                  <a:pt x="3174178" y="239925"/>
                </a:moveTo>
                <a:cubicBezTo>
                  <a:pt x="3178318" y="239216"/>
                  <a:pt x="3178636" y="236378"/>
                  <a:pt x="3182776" y="235952"/>
                </a:cubicBezTo>
                <a:cubicBezTo>
                  <a:pt x="3204750" y="234250"/>
                  <a:pt x="3260163" y="243614"/>
                  <a:pt x="3246150" y="235952"/>
                </a:cubicBezTo>
                <a:cubicBezTo>
                  <a:pt x="3242647" y="233966"/>
                  <a:pt x="3236277" y="234250"/>
                  <a:pt x="3230864" y="233966"/>
                </a:cubicBezTo>
                <a:cubicBezTo>
                  <a:pt x="3225450" y="233682"/>
                  <a:pt x="3220991" y="234108"/>
                  <a:pt x="3215578" y="233966"/>
                </a:cubicBezTo>
                <a:cubicBezTo>
                  <a:pt x="3197744" y="233398"/>
                  <a:pt x="3158573" y="231412"/>
                  <a:pt x="3165261" y="238790"/>
                </a:cubicBezTo>
                <a:cubicBezTo>
                  <a:pt x="3166534" y="240067"/>
                  <a:pt x="3170993" y="240209"/>
                  <a:pt x="3174178" y="239783"/>
                </a:cubicBezTo>
                <a:lnTo>
                  <a:pt x="3174178" y="239783"/>
                </a:lnTo>
                <a:close/>
                <a:moveTo>
                  <a:pt x="1239521" y="241911"/>
                </a:moveTo>
                <a:cubicBezTo>
                  <a:pt x="1247164" y="238506"/>
                  <a:pt x="1199395" y="239783"/>
                  <a:pt x="1208948" y="241911"/>
                </a:cubicBezTo>
                <a:cubicBezTo>
                  <a:pt x="1218502" y="244040"/>
                  <a:pt x="1231878" y="245317"/>
                  <a:pt x="1239521" y="241911"/>
                </a:cubicBezTo>
                <a:lnTo>
                  <a:pt x="1239521" y="241911"/>
                </a:lnTo>
                <a:close/>
                <a:moveTo>
                  <a:pt x="1335696" y="241911"/>
                </a:moveTo>
                <a:cubicBezTo>
                  <a:pt x="1341110" y="239499"/>
                  <a:pt x="1307035" y="240351"/>
                  <a:pt x="1313723" y="241911"/>
                </a:cubicBezTo>
                <a:cubicBezTo>
                  <a:pt x="1320410" y="243472"/>
                  <a:pt x="1330283" y="244323"/>
                  <a:pt x="1335696" y="241911"/>
                </a:cubicBezTo>
                <a:lnTo>
                  <a:pt x="1335696" y="241911"/>
                </a:lnTo>
                <a:close/>
                <a:moveTo>
                  <a:pt x="1558938" y="241911"/>
                </a:moveTo>
                <a:cubicBezTo>
                  <a:pt x="1561805" y="240635"/>
                  <a:pt x="1550340" y="238506"/>
                  <a:pt x="1548110" y="239925"/>
                </a:cubicBezTo>
                <a:cubicBezTo>
                  <a:pt x="1545882" y="241486"/>
                  <a:pt x="1556072" y="243188"/>
                  <a:pt x="1558938" y="241911"/>
                </a:cubicBezTo>
                <a:lnTo>
                  <a:pt x="1558938" y="241911"/>
                </a:lnTo>
                <a:close/>
                <a:moveTo>
                  <a:pt x="1852242" y="241911"/>
                </a:moveTo>
                <a:cubicBezTo>
                  <a:pt x="1857338" y="238506"/>
                  <a:pt x="1819440" y="239074"/>
                  <a:pt x="1826128" y="241911"/>
                </a:cubicBezTo>
                <a:cubicBezTo>
                  <a:pt x="1832179" y="244607"/>
                  <a:pt x="1843325" y="244181"/>
                  <a:pt x="1850331" y="241911"/>
                </a:cubicBezTo>
                <a:cubicBezTo>
                  <a:pt x="1850968" y="241769"/>
                  <a:pt x="1851924" y="242195"/>
                  <a:pt x="1852561" y="241911"/>
                </a:cubicBezTo>
                <a:lnTo>
                  <a:pt x="1852561" y="241911"/>
                </a:lnTo>
                <a:close/>
                <a:moveTo>
                  <a:pt x="2666231" y="241911"/>
                </a:moveTo>
                <a:cubicBezTo>
                  <a:pt x="2669416" y="240493"/>
                  <a:pt x="2649352" y="240776"/>
                  <a:pt x="2653173" y="241911"/>
                </a:cubicBezTo>
                <a:cubicBezTo>
                  <a:pt x="2656995" y="243047"/>
                  <a:pt x="2663046" y="243330"/>
                  <a:pt x="2666231" y="241911"/>
                </a:cubicBezTo>
                <a:lnTo>
                  <a:pt x="2666231" y="241911"/>
                </a:lnTo>
                <a:close/>
                <a:moveTo>
                  <a:pt x="1042393" y="243898"/>
                </a:moveTo>
                <a:cubicBezTo>
                  <a:pt x="1045896" y="242337"/>
                  <a:pt x="1029336" y="239783"/>
                  <a:pt x="1029336" y="241911"/>
                </a:cubicBezTo>
                <a:cubicBezTo>
                  <a:pt x="1029336" y="244040"/>
                  <a:pt x="1038890" y="245459"/>
                  <a:pt x="1042393" y="243898"/>
                </a:cubicBezTo>
                <a:lnTo>
                  <a:pt x="1042393" y="243898"/>
                </a:lnTo>
                <a:close/>
                <a:moveTo>
                  <a:pt x="2145546" y="243898"/>
                </a:moveTo>
                <a:cubicBezTo>
                  <a:pt x="2155736" y="239357"/>
                  <a:pt x="2090133" y="241911"/>
                  <a:pt x="2104145" y="243898"/>
                </a:cubicBezTo>
                <a:cubicBezTo>
                  <a:pt x="2117203" y="245884"/>
                  <a:pt x="2131215" y="246593"/>
                  <a:pt x="2143634" y="243898"/>
                </a:cubicBezTo>
                <a:cubicBezTo>
                  <a:pt x="2144272" y="243756"/>
                  <a:pt x="2145227" y="244181"/>
                  <a:pt x="2145864" y="243898"/>
                </a:cubicBezTo>
                <a:lnTo>
                  <a:pt x="2145864" y="243898"/>
                </a:lnTo>
                <a:close/>
                <a:moveTo>
                  <a:pt x="2294267" y="243898"/>
                </a:moveTo>
                <a:cubicBezTo>
                  <a:pt x="2297133" y="242621"/>
                  <a:pt x="2289490" y="241486"/>
                  <a:pt x="2287580" y="239925"/>
                </a:cubicBezTo>
                <a:cubicBezTo>
                  <a:pt x="2286305" y="238648"/>
                  <a:pt x="2292038" y="236945"/>
                  <a:pt x="2289809" y="235952"/>
                </a:cubicBezTo>
                <a:cubicBezTo>
                  <a:pt x="2280891" y="231980"/>
                  <a:pt x="2267198" y="237797"/>
                  <a:pt x="2254778" y="238932"/>
                </a:cubicBezTo>
                <a:cubicBezTo>
                  <a:pt x="2251275" y="239216"/>
                  <a:pt x="2249364" y="240918"/>
                  <a:pt x="2246180" y="240918"/>
                </a:cubicBezTo>
                <a:cubicBezTo>
                  <a:pt x="2232485" y="240918"/>
                  <a:pt x="2221658" y="234108"/>
                  <a:pt x="2208920" y="236094"/>
                </a:cubicBezTo>
                <a:cubicBezTo>
                  <a:pt x="2198410" y="237655"/>
                  <a:pt x="2190130" y="239499"/>
                  <a:pt x="2180577" y="241911"/>
                </a:cubicBezTo>
                <a:cubicBezTo>
                  <a:pt x="2176436" y="243047"/>
                  <a:pt x="2163061" y="242905"/>
                  <a:pt x="2167519" y="243898"/>
                </a:cubicBezTo>
                <a:cubicBezTo>
                  <a:pt x="2186627" y="248154"/>
                  <a:pt x="2207327" y="243898"/>
                  <a:pt x="2228982" y="243898"/>
                </a:cubicBezTo>
                <a:cubicBezTo>
                  <a:pt x="2250638" y="243898"/>
                  <a:pt x="2271019" y="248154"/>
                  <a:pt x="2290127" y="243898"/>
                </a:cubicBezTo>
                <a:cubicBezTo>
                  <a:pt x="2291401" y="243614"/>
                  <a:pt x="2293312" y="244323"/>
                  <a:pt x="2294586" y="243898"/>
                </a:cubicBezTo>
                <a:lnTo>
                  <a:pt x="2294586" y="243898"/>
                </a:lnTo>
                <a:close/>
                <a:moveTo>
                  <a:pt x="2740751" y="243898"/>
                </a:moveTo>
                <a:cubicBezTo>
                  <a:pt x="2744573" y="241202"/>
                  <a:pt x="2717822" y="239074"/>
                  <a:pt x="2721006" y="241911"/>
                </a:cubicBezTo>
                <a:cubicBezTo>
                  <a:pt x="2724191" y="244749"/>
                  <a:pt x="2736929" y="246452"/>
                  <a:pt x="2740751" y="243898"/>
                </a:cubicBezTo>
                <a:lnTo>
                  <a:pt x="2740751" y="243898"/>
                </a:lnTo>
                <a:close/>
                <a:moveTo>
                  <a:pt x="2920045" y="243898"/>
                </a:moveTo>
                <a:cubicBezTo>
                  <a:pt x="2924504" y="243188"/>
                  <a:pt x="2926733" y="238081"/>
                  <a:pt x="2922274" y="238081"/>
                </a:cubicBezTo>
                <a:cubicBezTo>
                  <a:pt x="2916860" y="238081"/>
                  <a:pt x="2907943" y="243898"/>
                  <a:pt x="2913358" y="243898"/>
                </a:cubicBezTo>
                <a:cubicBezTo>
                  <a:pt x="2915587" y="243898"/>
                  <a:pt x="2917815" y="244323"/>
                  <a:pt x="2920045" y="243898"/>
                </a:cubicBezTo>
                <a:lnTo>
                  <a:pt x="2920045" y="243898"/>
                </a:lnTo>
                <a:close/>
                <a:moveTo>
                  <a:pt x="2985648" y="243898"/>
                </a:moveTo>
                <a:cubicBezTo>
                  <a:pt x="2990743" y="243614"/>
                  <a:pt x="2993610" y="241202"/>
                  <a:pt x="2998705" y="240918"/>
                </a:cubicBezTo>
                <a:cubicBezTo>
                  <a:pt x="3015584" y="240209"/>
                  <a:pt x="3046793" y="247445"/>
                  <a:pt x="3046793" y="239925"/>
                </a:cubicBezTo>
                <a:cubicBezTo>
                  <a:pt x="3046793" y="237797"/>
                  <a:pt x="3040105" y="235101"/>
                  <a:pt x="3035647" y="235952"/>
                </a:cubicBezTo>
                <a:cubicBezTo>
                  <a:pt x="3032462" y="236662"/>
                  <a:pt x="3034373" y="239216"/>
                  <a:pt x="3031188" y="239925"/>
                </a:cubicBezTo>
                <a:cubicBezTo>
                  <a:pt x="3004438" y="245884"/>
                  <a:pt x="2969725" y="229993"/>
                  <a:pt x="2945841" y="237939"/>
                </a:cubicBezTo>
                <a:cubicBezTo>
                  <a:pt x="2943293" y="238790"/>
                  <a:pt x="2945841" y="240493"/>
                  <a:pt x="2945841" y="241769"/>
                </a:cubicBezTo>
                <a:cubicBezTo>
                  <a:pt x="2945841" y="242763"/>
                  <a:pt x="2939472" y="243330"/>
                  <a:pt x="2941382" y="243756"/>
                </a:cubicBezTo>
                <a:cubicBezTo>
                  <a:pt x="2955076" y="246877"/>
                  <a:pt x="2969725" y="244465"/>
                  <a:pt x="2985011" y="243756"/>
                </a:cubicBezTo>
                <a:lnTo>
                  <a:pt x="2985011" y="243756"/>
                </a:lnTo>
                <a:close/>
                <a:moveTo>
                  <a:pt x="1607026" y="245884"/>
                </a:moveTo>
                <a:cubicBezTo>
                  <a:pt x="1609574" y="244323"/>
                  <a:pt x="1601294" y="240635"/>
                  <a:pt x="1598428" y="241911"/>
                </a:cubicBezTo>
                <a:cubicBezTo>
                  <a:pt x="1595243" y="243330"/>
                  <a:pt x="1604797" y="247445"/>
                  <a:pt x="1607026" y="245884"/>
                </a:cubicBezTo>
                <a:lnTo>
                  <a:pt x="1607026" y="245884"/>
                </a:lnTo>
                <a:close/>
                <a:moveTo>
                  <a:pt x="1685686" y="245884"/>
                </a:moveTo>
                <a:cubicBezTo>
                  <a:pt x="1687279" y="244749"/>
                  <a:pt x="1685368" y="242763"/>
                  <a:pt x="1687916" y="241911"/>
                </a:cubicBezTo>
                <a:cubicBezTo>
                  <a:pt x="1693011" y="240351"/>
                  <a:pt x="1708297" y="239641"/>
                  <a:pt x="1703202" y="238081"/>
                </a:cubicBezTo>
                <a:cubicBezTo>
                  <a:pt x="1689826" y="233540"/>
                  <a:pt x="1671993" y="237655"/>
                  <a:pt x="1655114" y="238081"/>
                </a:cubicBezTo>
                <a:cubicBezTo>
                  <a:pt x="1646197" y="238223"/>
                  <a:pt x="1629319" y="240351"/>
                  <a:pt x="1633140" y="243898"/>
                </a:cubicBezTo>
                <a:cubicBezTo>
                  <a:pt x="1640465" y="250283"/>
                  <a:pt x="1663394" y="247587"/>
                  <a:pt x="1679317" y="245884"/>
                </a:cubicBezTo>
                <a:cubicBezTo>
                  <a:pt x="1681546" y="245600"/>
                  <a:pt x="1684731" y="246735"/>
                  <a:pt x="1686005" y="245884"/>
                </a:cubicBezTo>
                <a:lnTo>
                  <a:pt x="1686005" y="245884"/>
                </a:lnTo>
                <a:close/>
                <a:moveTo>
                  <a:pt x="1746831" y="245884"/>
                </a:moveTo>
                <a:cubicBezTo>
                  <a:pt x="1754474" y="242479"/>
                  <a:pt x="1706705" y="243756"/>
                  <a:pt x="1716259" y="245884"/>
                </a:cubicBezTo>
                <a:cubicBezTo>
                  <a:pt x="1725813" y="248012"/>
                  <a:pt x="1739188" y="249289"/>
                  <a:pt x="1746831" y="245884"/>
                </a:cubicBezTo>
                <a:lnTo>
                  <a:pt x="1746831" y="245884"/>
                </a:lnTo>
                <a:close/>
                <a:moveTo>
                  <a:pt x="1825491" y="245884"/>
                </a:moveTo>
                <a:cubicBezTo>
                  <a:pt x="1827720" y="244891"/>
                  <a:pt x="1816574" y="245884"/>
                  <a:pt x="1816574" y="245884"/>
                </a:cubicBezTo>
                <a:cubicBezTo>
                  <a:pt x="1816574" y="245884"/>
                  <a:pt x="1823262" y="246877"/>
                  <a:pt x="1825491" y="245884"/>
                </a:cubicBezTo>
                <a:lnTo>
                  <a:pt x="1825491" y="245884"/>
                </a:lnTo>
                <a:close/>
                <a:moveTo>
                  <a:pt x="1948099" y="245884"/>
                </a:moveTo>
                <a:cubicBezTo>
                  <a:pt x="1949691" y="244749"/>
                  <a:pt x="1945870" y="242905"/>
                  <a:pt x="1948099" y="241911"/>
                </a:cubicBezTo>
                <a:cubicBezTo>
                  <a:pt x="1952239" y="240351"/>
                  <a:pt x="1965296" y="239783"/>
                  <a:pt x="1961156" y="238081"/>
                </a:cubicBezTo>
                <a:cubicBezTo>
                  <a:pt x="1953513" y="234675"/>
                  <a:pt x="1941411" y="238081"/>
                  <a:pt x="1930583" y="238081"/>
                </a:cubicBezTo>
                <a:cubicBezTo>
                  <a:pt x="1910521" y="238081"/>
                  <a:pt x="1892686" y="238081"/>
                  <a:pt x="1873579" y="240918"/>
                </a:cubicBezTo>
                <a:cubicBezTo>
                  <a:pt x="1871349" y="241202"/>
                  <a:pt x="1875490" y="243330"/>
                  <a:pt x="1873579" y="243898"/>
                </a:cubicBezTo>
                <a:cubicBezTo>
                  <a:pt x="1866891" y="245742"/>
                  <a:pt x="1844599" y="244323"/>
                  <a:pt x="1851605" y="245884"/>
                </a:cubicBezTo>
                <a:cubicBezTo>
                  <a:pt x="1874216" y="250992"/>
                  <a:pt x="1898419" y="245884"/>
                  <a:pt x="1923896" y="245884"/>
                </a:cubicBezTo>
                <a:cubicBezTo>
                  <a:pt x="1932495" y="245884"/>
                  <a:pt x="1943322" y="249005"/>
                  <a:pt x="1948099" y="245884"/>
                </a:cubicBezTo>
                <a:lnTo>
                  <a:pt x="1948099" y="245884"/>
                </a:lnTo>
                <a:close/>
                <a:moveTo>
                  <a:pt x="1970073" y="245884"/>
                </a:moveTo>
                <a:cubicBezTo>
                  <a:pt x="1973257" y="244465"/>
                  <a:pt x="1953195" y="244749"/>
                  <a:pt x="1957016" y="245884"/>
                </a:cubicBezTo>
                <a:cubicBezTo>
                  <a:pt x="1960837" y="247019"/>
                  <a:pt x="1966888" y="247303"/>
                  <a:pt x="1970073" y="245884"/>
                </a:cubicBezTo>
                <a:lnTo>
                  <a:pt x="1970073" y="245884"/>
                </a:lnTo>
                <a:close/>
                <a:moveTo>
                  <a:pt x="2031217" y="245884"/>
                </a:moveTo>
                <a:cubicBezTo>
                  <a:pt x="2035676" y="243898"/>
                  <a:pt x="2023893" y="241486"/>
                  <a:pt x="2018161" y="240067"/>
                </a:cubicBezTo>
                <a:cubicBezTo>
                  <a:pt x="2007015" y="237229"/>
                  <a:pt x="1979945" y="238506"/>
                  <a:pt x="1983130" y="244040"/>
                </a:cubicBezTo>
                <a:cubicBezTo>
                  <a:pt x="1986633" y="250424"/>
                  <a:pt x="2010836" y="248296"/>
                  <a:pt x="2024530" y="246026"/>
                </a:cubicBezTo>
                <a:cubicBezTo>
                  <a:pt x="2026759" y="245600"/>
                  <a:pt x="2029625" y="246735"/>
                  <a:pt x="2031217" y="246026"/>
                </a:cubicBezTo>
                <a:lnTo>
                  <a:pt x="2031217" y="246026"/>
                </a:lnTo>
                <a:close/>
                <a:moveTo>
                  <a:pt x="2061790" y="245884"/>
                </a:moveTo>
                <a:cubicBezTo>
                  <a:pt x="2067841" y="243188"/>
                  <a:pt x="2034084" y="242479"/>
                  <a:pt x="2037587" y="245884"/>
                </a:cubicBezTo>
                <a:cubicBezTo>
                  <a:pt x="2041408" y="249289"/>
                  <a:pt x="2055739" y="248580"/>
                  <a:pt x="2061790" y="245884"/>
                </a:cubicBezTo>
                <a:lnTo>
                  <a:pt x="2061790" y="245884"/>
                </a:lnTo>
                <a:close/>
                <a:moveTo>
                  <a:pt x="2503815" y="245884"/>
                </a:moveTo>
                <a:cubicBezTo>
                  <a:pt x="2507955" y="245317"/>
                  <a:pt x="2498083" y="240635"/>
                  <a:pt x="2494898" y="241911"/>
                </a:cubicBezTo>
                <a:cubicBezTo>
                  <a:pt x="2491714" y="243330"/>
                  <a:pt x="2499357" y="246452"/>
                  <a:pt x="2503815" y="245884"/>
                </a:cubicBezTo>
                <a:lnTo>
                  <a:pt x="2503815" y="245884"/>
                </a:lnTo>
                <a:close/>
                <a:moveTo>
                  <a:pt x="2888836" y="245884"/>
                </a:moveTo>
                <a:cubicBezTo>
                  <a:pt x="2901256" y="240351"/>
                  <a:pt x="2821640" y="243330"/>
                  <a:pt x="2838518" y="245884"/>
                </a:cubicBezTo>
                <a:cubicBezTo>
                  <a:pt x="2854442" y="248296"/>
                  <a:pt x="2871639" y="249289"/>
                  <a:pt x="2886606" y="245884"/>
                </a:cubicBezTo>
                <a:cubicBezTo>
                  <a:pt x="2887244" y="245884"/>
                  <a:pt x="2888199" y="246168"/>
                  <a:pt x="2888836" y="245884"/>
                </a:cubicBezTo>
                <a:lnTo>
                  <a:pt x="2888836" y="245884"/>
                </a:lnTo>
                <a:close/>
                <a:moveTo>
                  <a:pt x="3427036" y="245884"/>
                </a:moveTo>
                <a:cubicBezTo>
                  <a:pt x="3431176" y="245317"/>
                  <a:pt x="3439775" y="242905"/>
                  <a:pt x="3435953" y="241911"/>
                </a:cubicBezTo>
                <a:cubicBezTo>
                  <a:pt x="3417483" y="237797"/>
                  <a:pt x="3391687" y="237371"/>
                  <a:pt x="3376720" y="243898"/>
                </a:cubicBezTo>
                <a:cubicBezTo>
                  <a:pt x="3375446" y="244465"/>
                  <a:pt x="3373216" y="245317"/>
                  <a:pt x="3374490" y="245884"/>
                </a:cubicBezTo>
                <a:cubicBezTo>
                  <a:pt x="3387229" y="250141"/>
                  <a:pt x="3404426" y="246877"/>
                  <a:pt x="3420349" y="245884"/>
                </a:cubicBezTo>
                <a:cubicBezTo>
                  <a:pt x="3422578" y="245884"/>
                  <a:pt x="3424807" y="246168"/>
                  <a:pt x="3427036" y="245884"/>
                </a:cubicBezTo>
                <a:lnTo>
                  <a:pt x="3427036" y="245884"/>
                </a:lnTo>
                <a:close/>
                <a:moveTo>
                  <a:pt x="1343658" y="247871"/>
                </a:moveTo>
                <a:cubicBezTo>
                  <a:pt x="1346206" y="246168"/>
                  <a:pt x="1328372" y="245033"/>
                  <a:pt x="1330601" y="246877"/>
                </a:cubicBezTo>
                <a:cubicBezTo>
                  <a:pt x="1332512" y="248722"/>
                  <a:pt x="1341110" y="249573"/>
                  <a:pt x="1343658" y="247871"/>
                </a:cubicBezTo>
                <a:lnTo>
                  <a:pt x="1343658" y="247871"/>
                </a:lnTo>
                <a:close/>
                <a:moveTo>
                  <a:pt x="2687249" y="247871"/>
                </a:moveTo>
                <a:cubicBezTo>
                  <a:pt x="2690434" y="246452"/>
                  <a:pt x="2670371" y="246735"/>
                  <a:pt x="2674193" y="247871"/>
                </a:cubicBezTo>
                <a:cubicBezTo>
                  <a:pt x="2678014" y="249005"/>
                  <a:pt x="2684064" y="249289"/>
                  <a:pt x="2687249" y="247871"/>
                </a:cubicBezTo>
                <a:lnTo>
                  <a:pt x="2687249" y="247871"/>
                </a:lnTo>
                <a:close/>
                <a:moveTo>
                  <a:pt x="2713363" y="247871"/>
                </a:moveTo>
                <a:cubicBezTo>
                  <a:pt x="2716548" y="246452"/>
                  <a:pt x="2696485" y="246735"/>
                  <a:pt x="2700306" y="247871"/>
                </a:cubicBezTo>
                <a:cubicBezTo>
                  <a:pt x="2704128" y="249005"/>
                  <a:pt x="2710178" y="249289"/>
                  <a:pt x="2713363" y="247871"/>
                </a:cubicBezTo>
                <a:lnTo>
                  <a:pt x="2713363" y="247871"/>
                </a:lnTo>
                <a:close/>
                <a:moveTo>
                  <a:pt x="2756992" y="247871"/>
                </a:moveTo>
                <a:cubicBezTo>
                  <a:pt x="2763361" y="245033"/>
                  <a:pt x="2722598" y="246026"/>
                  <a:pt x="2730878" y="247871"/>
                </a:cubicBezTo>
                <a:cubicBezTo>
                  <a:pt x="2739159" y="249715"/>
                  <a:pt x="2750623" y="250850"/>
                  <a:pt x="2756992" y="247871"/>
                </a:cubicBezTo>
                <a:lnTo>
                  <a:pt x="2756992" y="247871"/>
                </a:lnTo>
                <a:close/>
                <a:moveTo>
                  <a:pt x="2805080" y="247871"/>
                </a:moveTo>
                <a:cubicBezTo>
                  <a:pt x="2808265" y="246452"/>
                  <a:pt x="2788202" y="246735"/>
                  <a:pt x="2792024" y="247871"/>
                </a:cubicBezTo>
                <a:cubicBezTo>
                  <a:pt x="2795845" y="249005"/>
                  <a:pt x="2801896" y="249289"/>
                  <a:pt x="2805080" y="247871"/>
                </a:cubicBezTo>
                <a:lnTo>
                  <a:pt x="2805080" y="247871"/>
                </a:lnTo>
                <a:close/>
                <a:moveTo>
                  <a:pt x="3339141" y="253688"/>
                </a:moveTo>
                <a:cubicBezTo>
                  <a:pt x="3342325" y="252269"/>
                  <a:pt x="3322263" y="252553"/>
                  <a:pt x="3326085" y="253688"/>
                </a:cubicBezTo>
                <a:cubicBezTo>
                  <a:pt x="3329906" y="254823"/>
                  <a:pt x="3335956" y="255107"/>
                  <a:pt x="3339141" y="253688"/>
                </a:cubicBezTo>
                <a:lnTo>
                  <a:pt x="3339141" y="253688"/>
                </a:lnTo>
                <a:close/>
                <a:moveTo>
                  <a:pt x="3291053" y="255674"/>
                </a:moveTo>
                <a:cubicBezTo>
                  <a:pt x="3296467" y="253262"/>
                  <a:pt x="3262392" y="254113"/>
                  <a:pt x="3269080" y="255674"/>
                </a:cubicBezTo>
                <a:cubicBezTo>
                  <a:pt x="3275767" y="257235"/>
                  <a:pt x="3285640" y="258086"/>
                  <a:pt x="3291053" y="255674"/>
                </a:cubicBezTo>
                <a:lnTo>
                  <a:pt x="3291053" y="255674"/>
                </a:lnTo>
                <a:close/>
                <a:moveTo>
                  <a:pt x="3313027" y="255674"/>
                </a:moveTo>
                <a:cubicBezTo>
                  <a:pt x="3315256" y="254681"/>
                  <a:pt x="3304110" y="255674"/>
                  <a:pt x="3304110" y="255674"/>
                </a:cubicBezTo>
                <a:cubicBezTo>
                  <a:pt x="3304110" y="255674"/>
                  <a:pt x="3310798" y="256667"/>
                  <a:pt x="3313027" y="255674"/>
                </a:cubicBezTo>
                <a:lnTo>
                  <a:pt x="3313027" y="255674"/>
                </a:lnTo>
                <a:close/>
                <a:moveTo>
                  <a:pt x="3247424" y="257660"/>
                </a:moveTo>
                <a:cubicBezTo>
                  <a:pt x="3252838" y="255248"/>
                  <a:pt x="3218762" y="256100"/>
                  <a:pt x="3225450" y="257660"/>
                </a:cubicBezTo>
                <a:cubicBezTo>
                  <a:pt x="3232456" y="259221"/>
                  <a:pt x="3242011" y="260073"/>
                  <a:pt x="3247424" y="257660"/>
                </a:cubicBezTo>
                <a:lnTo>
                  <a:pt x="3247424" y="257660"/>
                </a:lnTo>
                <a:close/>
                <a:moveTo>
                  <a:pt x="3111759" y="259647"/>
                </a:moveTo>
                <a:cubicBezTo>
                  <a:pt x="3123224" y="254539"/>
                  <a:pt x="3050614" y="257377"/>
                  <a:pt x="3065900" y="259647"/>
                </a:cubicBezTo>
                <a:cubicBezTo>
                  <a:pt x="3080550" y="261775"/>
                  <a:pt x="3095836" y="262768"/>
                  <a:pt x="3109530" y="259647"/>
                </a:cubicBezTo>
                <a:cubicBezTo>
                  <a:pt x="3110167" y="259647"/>
                  <a:pt x="3111122" y="259931"/>
                  <a:pt x="3111759" y="259647"/>
                </a:cubicBezTo>
                <a:lnTo>
                  <a:pt x="3111759" y="259647"/>
                </a:lnTo>
                <a:close/>
                <a:moveTo>
                  <a:pt x="3133733" y="259647"/>
                </a:moveTo>
                <a:cubicBezTo>
                  <a:pt x="3135963" y="258654"/>
                  <a:pt x="3124816" y="259647"/>
                  <a:pt x="3124816" y="259647"/>
                </a:cubicBezTo>
                <a:cubicBezTo>
                  <a:pt x="3124816" y="259647"/>
                  <a:pt x="3131504" y="260640"/>
                  <a:pt x="3133733" y="259647"/>
                </a:cubicBezTo>
                <a:lnTo>
                  <a:pt x="3133733" y="259647"/>
                </a:lnTo>
                <a:close/>
                <a:moveTo>
                  <a:pt x="2726738" y="261633"/>
                </a:moveTo>
                <a:cubicBezTo>
                  <a:pt x="2732152" y="261066"/>
                  <a:pt x="2735337" y="258938"/>
                  <a:pt x="2739796" y="257660"/>
                </a:cubicBezTo>
                <a:cubicBezTo>
                  <a:pt x="2742661" y="256951"/>
                  <a:pt x="2751579" y="256383"/>
                  <a:pt x="2748394" y="255674"/>
                </a:cubicBezTo>
                <a:cubicBezTo>
                  <a:pt x="2739477" y="253688"/>
                  <a:pt x="2729923" y="255674"/>
                  <a:pt x="2720051" y="255674"/>
                </a:cubicBezTo>
                <a:cubicBezTo>
                  <a:pt x="2693300" y="255674"/>
                  <a:pt x="2670053" y="254539"/>
                  <a:pt x="2643302" y="255674"/>
                </a:cubicBezTo>
                <a:cubicBezTo>
                  <a:pt x="2629608" y="256242"/>
                  <a:pt x="2617188" y="256242"/>
                  <a:pt x="2603812" y="254681"/>
                </a:cubicBezTo>
                <a:cubicBezTo>
                  <a:pt x="2601583" y="254397"/>
                  <a:pt x="2606042" y="257235"/>
                  <a:pt x="2603812" y="257660"/>
                </a:cubicBezTo>
                <a:cubicBezTo>
                  <a:pt x="2596806" y="258938"/>
                  <a:pt x="2591392" y="254539"/>
                  <a:pt x="2584067" y="253830"/>
                </a:cubicBezTo>
                <a:cubicBezTo>
                  <a:pt x="2556361" y="250708"/>
                  <a:pt x="2531521" y="251843"/>
                  <a:pt x="2503178" y="251843"/>
                </a:cubicBezTo>
                <a:cubicBezTo>
                  <a:pt x="2495217" y="251843"/>
                  <a:pt x="2479294" y="251276"/>
                  <a:pt x="2481204" y="254823"/>
                </a:cubicBezTo>
                <a:cubicBezTo>
                  <a:pt x="2483434" y="258938"/>
                  <a:pt x="2489803" y="260924"/>
                  <a:pt x="2498401" y="261633"/>
                </a:cubicBezTo>
                <a:cubicBezTo>
                  <a:pt x="2475472" y="261633"/>
                  <a:pt x="2454135" y="262059"/>
                  <a:pt x="2468148" y="263620"/>
                </a:cubicBezTo>
                <a:cubicBezTo>
                  <a:pt x="2501586" y="267309"/>
                  <a:pt x="2532159" y="264755"/>
                  <a:pt x="2566552" y="265606"/>
                </a:cubicBezTo>
                <a:cubicBezTo>
                  <a:pt x="2573558" y="265606"/>
                  <a:pt x="2581201" y="267734"/>
                  <a:pt x="2586297" y="265606"/>
                </a:cubicBezTo>
                <a:cubicBezTo>
                  <a:pt x="2599990" y="259505"/>
                  <a:pt x="2550947" y="261633"/>
                  <a:pt x="2531521" y="261633"/>
                </a:cubicBezTo>
                <a:lnTo>
                  <a:pt x="2522286" y="261633"/>
                </a:lnTo>
                <a:cubicBezTo>
                  <a:pt x="2537254" y="260924"/>
                  <a:pt x="2553495" y="259363"/>
                  <a:pt x="2566552" y="259647"/>
                </a:cubicBezTo>
                <a:cubicBezTo>
                  <a:pt x="2615595" y="260640"/>
                  <a:pt x="2657632" y="262626"/>
                  <a:pt x="2706675" y="261633"/>
                </a:cubicBezTo>
                <a:cubicBezTo>
                  <a:pt x="2713363" y="261491"/>
                  <a:pt x="2719732" y="262201"/>
                  <a:pt x="2726420" y="261633"/>
                </a:cubicBezTo>
                <a:lnTo>
                  <a:pt x="2726420" y="261633"/>
                </a:lnTo>
                <a:close/>
                <a:moveTo>
                  <a:pt x="2792342" y="261633"/>
                </a:moveTo>
                <a:cubicBezTo>
                  <a:pt x="2922911" y="255816"/>
                  <a:pt x="3035328" y="254539"/>
                  <a:pt x="3166534" y="251843"/>
                </a:cubicBezTo>
                <a:cubicBezTo>
                  <a:pt x="3207935" y="250992"/>
                  <a:pt x="3244239" y="253546"/>
                  <a:pt x="3284684" y="249857"/>
                </a:cubicBezTo>
                <a:cubicBezTo>
                  <a:pt x="3292327" y="249147"/>
                  <a:pt x="3308569" y="245884"/>
                  <a:pt x="3302200" y="244040"/>
                </a:cubicBezTo>
                <a:cubicBezTo>
                  <a:pt x="3292964" y="241202"/>
                  <a:pt x="3282455" y="246877"/>
                  <a:pt x="3271627" y="247871"/>
                </a:cubicBezTo>
                <a:cubicBezTo>
                  <a:pt x="3210801" y="253262"/>
                  <a:pt x="3156344" y="246452"/>
                  <a:pt x="3094244" y="247871"/>
                </a:cubicBezTo>
                <a:cubicBezTo>
                  <a:pt x="3071951" y="248438"/>
                  <a:pt x="3053162" y="252836"/>
                  <a:pt x="3030870" y="251843"/>
                </a:cubicBezTo>
                <a:cubicBezTo>
                  <a:pt x="3000297" y="250424"/>
                  <a:pt x="2973865" y="251843"/>
                  <a:pt x="2943293" y="251843"/>
                </a:cubicBezTo>
                <a:cubicBezTo>
                  <a:pt x="2933102" y="251843"/>
                  <a:pt x="2924822" y="253404"/>
                  <a:pt x="2914950" y="253830"/>
                </a:cubicBezTo>
                <a:cubicBezTo>
                  <a:pt x="2888836" y="254965"/>
                  <a:pt x="2866225" y="254397"/>
                  <a:pt x="2840430" y="256809"/>
                </a:cubicBezTo>
                <a:cubicBezTo>
                  <a:pt x="2826735" y="258086"/>
                  <a:pt x="2814634" y="256526"/>
                  <a:pt x="2800940" y="255816"/>
                </a:cubicBezTo>
                <a:cubicBezTo>
                  <a:pt x="2787247" y="255248"/>
                  <a:pt x="2757311" y="251843"/>
                  <a:pt x="2761451" y="257802"/>
                </a:cubicBezTo>
                <a:cubicBezTo>
                  <a:pt x="2764954" y="262485"/>
                  <a:pt x="2781196" y="262201"/>
                  <a:pt x="2792024" y="261775"/>
                </a:cubicBezTo>
                <a:lnTo>
                  <a:pt x="2792024" y="261775"/>
                </a:lnTo>
                <a:close/>
                <a:moveTo>
                  <a:pt x="3033099" y="261633"/>
                </a:moveTo>
                <a:cubicBezTo>
                  <a:pt x="3049340" y="254397"/>
                  <a:pt x="2990425" y="258370"/>
                  <a:pt x="2967496" y="259647"/>
                </a:cubicBezTo>
                <a:cubicBezTo>
                  <a:pt x="2962719" y="259931"/>
                  <a:pt x="2949980" y="260640"/>
                  <a:pt x="2954439" y="261633"/>
                </a:cubicBezTo>
                <a:cubicBezTo>
                  <a:pt x="2974184" y="266032"/>
                  <a:pt x="2995839" y="262910"/>
                  <a:pt x="3017813" y="261633"/>
                </a:cubicBezTo>
                <a:cubicBezTo>
                  <a:pt x="3023227" y="261350"/>
                  <a:pt x="3029277" y="263336"/>
                  <a:pt x="3033099" y="261633"/>
                </a:cubicBezTo>
                <a:lnTo>
                  <a:pt x="3033099" y="261633"/>
                </a:lnTo>
                <a:close/>
                <a:moveTo>
                  <a:pt x="2844888" y="265606"/>
                </a:moveTo>
                <a:cubicBezTo>
                  <a:pt x="2849347" y="263620"/>
                  <a:pt x="2821958" y="264329"/>
                  <a:pt x="2827372" y="265606"/>
                </a:cubicBezTo>
                <a:cubicBezTo>
                  <a:pt x="2832786" y="266741"/>
                  <a:pt x="2840430" y="267450"/>
                  <a:pt x="2844888" y="265606"/>
                </a:cubicBezTo>
                <a:lnTo>
                  <a:pt x="2844888" y="265606"/>
                </a:lnTo>
                <a:close/>
                <a:moveTo>
                  <a:pt x="2691708" y="267592"/>
                </a:moveTo>
                <a:cubicBezTo>
                  <a:pt x="2705401" y="261491"/>
                  <a:pt x="2656358" y="263762"/>
                  <a:pt x="2636933" y="263762"/>
                </a:cubicBezTo>
                <a:cubicBezTo>
                  <a:pt x="2624512" y="263762"/>
                  <a:pt x="2590755" y="263194"/>
                  <a:pt x="2601902" y="265748"/>
                </a:cubicBezTo>
                <a:cubicBezTo>
                  <a:pt x="2618462" y="269437"/>
                  <a:pt x="2635977" y="267309"/>
                  <a:pt x="2654448" y="267734"/>
                </a:cubicBezTo>
                <a:cubicBezTo>
                  <a:pt x="2667504" y="268018"/>
                  <a:pt x="2682472" y="271849"/>
                  <a:pt x="2691708" y="267734"/>
                </a:cubicBezTo>
                <a:lnTo>
                  <a:pt x="2691708" y="267734"/>
                </a:lnTo>
                <a:close/>
                <a:moveTo>
                  <a:pt x="2748712" y="267592"/>
                </a:moveTo>
                <a:cubicBezTo>
                  <a:pt x="2750942" y="266599"/>
                  <a:pt x="2740114" y="267592"/>
                  <a:pt x="2740114" y="267592"/>
                </a:cubicBezTo>
                <a:cubicBezTo>
                  <a:pt x="2740114" y="267592"/>
                  <a:pt x="2746802" y="268586"/>
                  <a:pt x="2748712" y="267592"/>
                </a:cubicBezTo>
                <a:lnTo>
                  <a:pt x="2748712" y="267592"/>
                </a:lnTo>
                <a:close/>
                <a:moveTo>
                  <a:pt x="161846" y="279227"/>
                </a:moveTo>
                <a:cubicBezTo>
                  <a:pt x="215347" y="276815"/>
                  <a:pt x="261524" y="275822"/>
                  <a:pt x="315026" y="273410"/>
                </a:cubicBezTo>
                <a:cubicBezTo>
                  <a:pt x="361840" y="271281"/>
                  <a:pt x="401329" y="265606"/>
                  <a:pt x="448461" y="265606"/>
                </a:cubicBezTo>
                <a:cubicBezTo>
                  <a:pt x="690493" y="265606"/>
                  <a:pt x="898130" y="267592"/>
                  <a:pt x="1140161" y="267592"/>
                </a:cubicBezTo>
                <a:cubicBezTo>
                  <a:pt x="1433465" y="267592"/>
                  <a:pt x="1685049" y="265606"/>
                  <a:pt x="1978353" y="265606"/>
                </a:cubicBezTo>
                <a:cubicBezTo>
                  <a:pt x="2011473" y="265606"/>
                  <a:pt x="2039498" y="260214"/>
                  <a:pt x="2072299" y="261775"/>
                </a:cubicBezTo>
                <a:cubicBezTo>
                  <a:pt x="2192041" y="267167"/>
                  <a:pt x="2295541" y="259789"/>
                  <a:pt x="2415920" y="259789"/>
                </a:cubicBezTo>
                <a:cubicBezTo>
                  <a:pt x="2423881" y="259789"/>
                  <a:pt x="2440441" y="261207"/>
                  <a:pt x="2437894" y="257802"/>
                </a:cubicBezTo>
                <a:cubicBezTo>
                  <a:pt x="2436620" y="255958"/>
                  <a:pt x="2425792" y="255107"/>
                  <a:pt x="2429295" y="253971"/>
                </a:cubicBezTo>
                <a:cubicBezTo>
                  <a:pt x="2434390" y="252269"/>
                  <a:pt x="2452543" y="253262"/>
                  <a:pt x="2446811" y="251985"/>
                </a:cubicBezTo>
                <a:cubicBezTo>
                  <a:pt x="2430250" y="248296"/>
                  <a:pt x="2412735" y="254397"/>
                  <a:pt x="2394264" y="253971"/>
                </a:cubicBezTo>
                <a:cubicBezTo>
                  <a:pt x="2361144" y="253262"/>
                  <a:pt x="2332483" y="249147"/>
                  <a:pt x="2300000" y="251985"/>
                </a:cubicBezTo>
                <a:cubicBezTo>
                  <a:pt x="2257962" y="255816"/>
                  <a:pt x="2220384" y="251134"/>
                  <a:pt x="2177392" y="251985"/>
                </a:cubicBezTo>
                <a:cubicBezTo>
                  <a:pt x="2149686" y="252553"/>
                  <a:pt x="2126119" y="255107"/>
                  <a:pt x="2098731" y="253971"/>
                </a:cubicBezTo>
                <a:cubicBezTo>
                  <a:pt x="2081853" y="253262"/>
                  <a:pt x="2067522" y="253971"/>
                  <a:pt x="2050644" y="253971"/>
                </a:cubicBezTo>
                <a:cubicBezTo>
                  <a:pt x="1932813" y="253971"/>
                  <a:pt x="1830905" y="248722"/>
                  <a:pt x="1713711" y="253971"/>
                </a:cubicBezTo>
                <a:cubicBezTo>
                  <a:pt x="1678680" y="255532"/>
                  <a:pt x="1648108" y="250424"/>
                  <a:pt x="1613077" y="251985"/>
                </a:cubicBezTo>
                <a:cubicBezTo>
                  <a:pt x="1533780" y="255532"/>
                  <a:pt x="1465311" y="253971"/>
                  <a:pt x="1385377" y="253971"/>
                </a:cubicBezTo>
                <a:cubicBezTo>
                  <a:pt x="1269775" y="253971"/>
                  <a:pt x="1170415" y="254539"/>
                  <a:pt x="1054813" y="251985"/>
                </a:cubicBezTo>
                <a:cubicBezTo>
                  <a:pt x="1016279" y="251134"/>
                  <a:pt x="983796" y="248296"/>
                  <a:pt x="945262" y="246168"/>
                </a:cubicBezTo>
                <a:cubicBezTo>
                  <a:pt x="940485" y="245884"/>
                  <a:pt x="927746" y="245175"/>
                  <a:pt x="932205" y="244181"/>
                </a:cubicBezTo>
                <a:cubicBezTo>
                  <a:pt x="953542" y="239357"/>
                  <a:pt x="1020101" y="246168"/>
                  <a:pt x="1000038" y="240209"/>
                </a:cubicBezTo>
                <a:cubicBezTo>
                  <a:pt x="980930" y="234533"/>
                  <a:pt x="957364" y="241202"/>
                  <a:pt x="934435" y="240209"/>
                </a:cubicBezTo>
                <a:cubicBezTo>
                  <a:pt x="919785" y="239641"/>
                  <a:pt x="906728" y="238364"/>
                  <a:pt x="892716" y="240209"/>
                </a:cubicBezTo>
                <a:cubicBezTo>
                  <a:pt x="889850" y="240635"/>
                  <a:pt x="895263" y="243188"/>
                  <a:pt x="892716" y="244181"/>
                </a:cubicBezTo>
                <a:cubicBezTo>
                  <a:pt x="878385" y="249289"/>
                  <a:pt x="858640" y="244181"/>
                  <a:pt x="840170" y="244181"/>
                </a:cubicBezTo>
                <a:cubicBezTo>
                  <a:pt x="830934" y="244181"/>
                  <a:pt x="822017" y="244323"/>
                  <a:pt x="814056" y="242195"/>
                </a:cubicBezTo>
                <a:cubicBezTo>
                  <a:pt x="811189" y="241486"/>
                  <a:pt x="820743" y="239357"/>
                  <a:pt x="818514" y="238364"/>
                </a:cubicBezTo>
                <a:cubicBezTo>
                  <a:pt x="811827" y="235385"/>
                  <a:pt x="801954" y="241486"/>
                  <a:pt x="792400" y="242195"/>
                </a:cubicBezTo>
                <a:cubicBezTo>
                  <a:pt x="787623" y="242621"/>
                  <a:pt x="783802" y="241060"/>
                  <a:pt x="779343" y="240209"/>
                </a:cubicBezTo>
                <a:cubicBezTo>
                  <a:pt x="777433" y="239783"/>
                  <a:pt x="785713" y="238648"/>
                  <a:pt x="783802" y="238223"/>
                </a:cubicBezTo>
                <a:cubicBezTo>
                  <a:pt x="766605" y="234392"/>
                  <a:pt x="748134" y="237087"/>
                  <a:pt x="729026" y="236236"/>
                </a:cubicBezTo>
                <a:cubicBezTo>
                  <a:pt x="687945" y="234392"/>
                  <a:pt x="652277" y="234250"/>
                  <a:pt x="610877" y="234250"/>
                </a:cubicBezTo>
                <a:cubicBezTo>
                  <a:pt x="443684" y="234250"/>
                  <a:pt x="300058" y="234675"/>
                  <a:pt x="133821" y="242053"/>
                </a:cubicBezTo>
                <a:cubicBezTo>
                  <a:pt x="126814" y="242337"/>
                  <a:pt x="107707" y="241486"/>
                  <a:pt x="114076" y="240067"/>
                </a:cubicBezTo>
                <a:cubicBezTo>
                  <a:pt x="129999" y="236520"/>
                  <a:pt x="147833" y="239074"/>
                  <a:pt x="164393" y="236094"/>
                </a:cubicBezTo>
                <a:cubicBezTo>
                  <a:pt x="171400" y="234817"/>
                  <a:pt x="174584" y="231270"/>
                  <a:pt x="181909" y="230277"/>
                </a:cubicBezTo>
                <a:cubicBezTo>
                  <a:pt x="218214" y="224885"/>
                  <a:pt x="253244" y="228149"/>
                  <a:pt x="291459" y="226304"/>
                </a:cubicBezTo>
                <a:cubicBezTo>
                  <a:pt x="487313" y="217507"/>
                  <a:pt x="657054" y="224318"/>
                  <a:pt x="853863" y="224318"/>
                </a:cubicBezTo>
                <a:cubicBezTo>
                  <a:pt x="915964" y="224318"/>
                  <a:pt x="1090799" y="229993"/>
                  <a:pt x="1031247" y="222331"/>
                </a:cubicBezTo>
                <a:cubicBezTo>
                  <a:pt x="982522" y="216088"/>
                  <a:pt x="936982" y="224602"/>
                  <a:pt x="886665" y="222331"/>
                </a:cubicBezTo>
                <a:cubicBezTo>
                  <a:pt x="739536" y="215805"/>
                  <a:pt x="612151" y="219778"/>
                  <a:pt x="464384" y="216514"/>
                </a:cubicBezTo>
                <a:cubicBezTo>
                  <a:pt x="456104" y="216373"/>
                  <a:pt x="436678" y="215237"/>
                  <a:pt x="442411" y="212683"/>
                </a:cubicBezTo>
                <a:cubicBezTo>
                  <a:pt x="453875" y="207576"/>
                  <a:pt x="472346" y="212683"/>
                  <a:pt x="488269" y="212683"/>
                </a:cubicBezTo>
                <a:cubicBezTo>
                  <a:pt x="721065" y="212683"/>
                  <a:pt x="921059" y="221338"/>
                  <a:pt x="1153536" y="216514"/>
                </a:cubicBezTo>
                <a:cubicBezTo>
                  <a:pt x="1332512" y="212825"/>
                  <a:pt x="1486329" y="214528"/>
                  <a:pt x="1665623" y="214528"/>
                </a:cubicBezTo>
                <a:cubicBezTo>
                  <a:pt x="1699380" y="214528"/>
                  <a:pt x="1728678" y="213535"/>
                  <a:pt x="1761799" y="210697"/>
                </a:cubicBezTo>
                <a:cubicBezTo>
                  <a:pt x="1818803" y="205589"/>
                  <a:pt x="1870076" y="211264"/>
                  <a:pt x="1928036" y="208711"/>
                </a:cubicBezTo>
                <a:cubicBezTo>
                  <a:pt x="2050644" y="203319"/>
                  <a:pt x="2157328" y="209562"/>
                  <a:pt x="2280255" y="206724"/>
                </a:cubicBezTo>
                <a:cubicBezTo>
                  <a:pt x="2467511" y="202610"/>
                  <a:pt x="2628971" y="212542"/>
                  <a:pt x="2816226" y="208711"/>
                </a:cubicBezTo>
                <a:cubicBezTo>
                  <a:pt x="3069085" y="203603"/>
                  <a:pt x="3286595" y="202326"/>
                  <a:pt x="3538498" y="191117"/>
                </a:cubicBezTo>
                <a:cubicBezTo>
                  <a:pt x="3578306" y="189414"/>
                  <a:pt x="3613018" y="188705"/>
                  <a:pt x="3652189" y="185300"/>
                </a:cubicBezTo>
                <a:cubicBezTo>
                  <a:pt x="3723843" y="178915"/>
                  <a:pt x="3789128" y="183456"/>
                  <a:pt x="3860145" y="175510"/>
                </a:cubicBezTo>
                <a:cubicBezTo>
                  <a:pt x="3878297" y="173523"/>
                  <a:pt x="3893265" y="170828"/>
                  <a:pt x="3910462" y="167706"/>
                </a:cubicBezTo>
                <a:cubicBezTo>
                  <a:pt x="3918742" y="166287"/>
                  <a:pt x="3927341" y="164585"/>
                  <a:pt x="3930206" y="160896"/>
                </a:cubicBezTo>
                <a:cubicBezTo>
                  <a:pt x="3933710" y="156356"/>
                  <a:pt x="3932118" y="150822"/>
                  <a:pt x="3941352" y="148268"/>
                </a:cubicBezTo>
                <a:cubicBezTo>
                  <a:pt x="3952499" y="145147"/>
                  <a:pt x="3971925" y="144296"/>
                  <a:pt x="3971925" y="138478"/>
                </a:cubicBezTo>
                <a:cubicBezTo>
                  <a:pt x="3971925" y="128546"/>
                  <a:pt x="3945493" y="123580"/>
                  <a:pt x="3939124" y="114074"/>
                </a:cubicBezTo>
                <a:cubicBezTo>
                  <a:pt x="3928933" y="98893"/>
                  <a:pt x="3943264" y="83002"/>
                  <a:pt x="3926066" y="69239"/>
                </a:cubicBezTo>
                <a:cubicBezTo>
                  <a:pt x="3918742" y="63422"/>
                  <a:pt x="3914602" y="57888"/>
                  <a:pt x="3908551" y="51646"/>
                </a:cubicBezTo>
                <a:cubicBezTo>
                  <a:pt x="3897405" y="40437"/>
                  <a:pt x="3871928" y="33626"/>
                  <a:pt x="3845177" y="31214"/>
                </a:cubicBezTo>
                <a:cubicBezTo>
                  <a:pt x="3833076" y="30079"/>
                  <a:pt x="3824159" y="26958"/>
                  <a:pt x="3814604" y="23411"/>
                </a:cubicBezTo>
                <a:cubicBezTo>
                  <a:pt x="3805370" y="20148"/>
                  <a:pt x="3795179" y="19012"/>
                  <a:pt x="3784033" y="17593"/>
                </a:cubicBezTo>
                <a:cubicBezTo>
                  <a:pt x="3755371" y="13763"/>
                  <a:pt x="3732442" y="7803"/>
                  <a:pt x="3703143" y="5817"/>
                </a:cubicBezTo>
                <a:cubicBezTo>
                  <a:pt x="3650596" y="2270"/>
                  <a:pt x="3605057" y="0"/>
                  <a:pt x="3552192" y="0"/>
                </a:cubicBezTo>
                <a:cubicBezTo>
                  <a:pt x="3350606" y="0"/>
                  <a:pt x="3178318" y="11634"/>
                  <a:pt x="2976732" y="11634"/>
                </a:cubicBezTo>
                <a:cubicBezTo>
                  <a:pt x="2947433" y="11634"/>
                  <a:pt x="2922592" y="9081"/>
                  <a:pt x="2893613" y="9648"/>
                </a:cubicBezTo>
                <a:cubicBezTo>
                  <a:pt x="2690752" y="14188"/>
                  <a:pt x="2516554" y="11776"/>
                  <a:pt x="2313694" y="7662"/>
                </a:cubicBezTo>
                <a:cubicBezTo>
                  <a:pt x="2244905" y="6243"/>
                  <a:pt x="2185671" y="4257"/>
                  <a:pt x="2116565" y="5675"/>
                </a:cubicBezTo>
                <a:cubicBezTo>
                  <a:pt x="1903196" y="10074"/>
                  <a:pt x="1719762" y="5675"/>
                  <a:pt x="1506073" y="5675"/>
                </a:cubicBezTo>
                <a:cubicBezTo>
                  <a:pt x="1237292" y="5675"/>
                  <a:pt x="1006407" y="11067"/>
                  <a:pt x="737944" y="5675"/>
                </a:cubicBezTo>
                <a:cubicBezTo>
                  <a:pt x="522663" y="1419"/>
                  <a:pt x="336363" y="0"/>
                  <a:pt x="121401" y="9648"/>
                </a:cubicBezTo>
                <a:cubicBezTo>
                  <a:pt x="90829" y="11067"/>
                  <a:pt x="55479" y="13195"/>
                  <a:pt x="40511" y="25255"/>
                </a:cubicBezTo>
                <a:cubicBezTo>
                  <a:pt x="12805" y="47531"/>
                  <a:pt x="16627" y="71367"/>
                  <a:pt x="5481" y="96339"/>
                </a:cubicBezTo>
                <a:cubicBezTo>
                  <a:pt x="-5347" y="120175"/>
                  <a:pt x="704" y="142309"/>
                  <a:pt x="16309" y="165578"/>
                </a:cubicBezTo>
                <a:cubicBezTo>
                  <a:pt x="28410" y="183597"/>
                  <a:pt x="2933" y="201758"/>
                  <a:pt x="18538" y="219210"/>
                </a:cubicBezTo>
                <a:cubicBezTo>
                  <a:pt x="22041" y="223325"/>
                  <a:pt x="30639" y="226304"/>
                  <a:pt x="40511" y="227014"/>
                </a:cubicBezTo>
                <a:cubicBezTo>
                  <a:pt x="44333" y="227297"/>
                  <a:pt x="47517" y="227865"/>
                  <a:pt x="51339" y="228007"/>
                </a:cubicBezTo>
                <a:cubicBezTo>
                  <a:pt x="61212" y="228433"/>
                  <a:pt x="70766" y="226021"/>
                  <a:pt x="79683" y="228007"/>
                </a:cubicBezTo>
                <a:cubicBezTo>
                  <a:pt x="82548" y="228574"/>
                  <a:pt x="77135" y="231128"/>
                  <a:pt x="79683" y="231838"/>
                </a:cubicBezTo>
                <a:cubicBezTo>
                  <a:pt x="83822" y="233115"/>
                  <a:pt x="95287" y="232831"/>
                  <a:pt x="92739" y="234817"/>
                </a:cubicBezTo>
                <a:cubicBezTo>
                  <a:pt x="87962" y="238506"/>
                  <a:pt x="74587" y="236378"/>
                  <a:pt x="66625" y="238790"/>
                </a:cubicBezTo>
                <a:cubicBezTo>
                  <a:pt x="57071" y="241628"/>
                  <a:pt x="107389" y="241344"/>
                  <a:pt x="97198" y="243614"/>
                </a:cubicBezTo>
                <a:cubicBezTo>
                  <a:pt x="78408" y="247729"/>
                  <a:pt x="28729" y="244607"/>
                  <a:pt x="40193" y="252411"/>
                </a:cubicBezTo>
                <a:cubicBezTo>
                  <a:pt x="42741" y="253971"/>
                  <a:pt x="51021" y="254681"/>
                  <a:pt x="48792" y="256383"/>
                </a:cubicBezTo>
                <a:cubicBezTo>
                  <a:pt x="44015" y="260214"/>
                  <a:pt x="22041" y="262059"/>
                  <a:pt x="29047" y="265180"/>
                </a:cubicBezTo>
                <a:cubicBezTo>
                  <a:pt x="40193" y="270146"/>
                  <a:pt x="58027" y="268302"/>
                  <a:pt x="72676" y="270998"/>
                </a:cubicBezTo>
                <a:cubicBezTo>
                  <a:pt x="102293" y="276247"/>
                  <a:pt x="130636" y="280220"/>
                  <a:pt x="162482" y="278801"/>
                </a:cubicBezTo>
                <a:lnTo>
                  <a:pt x="162482" y="278801"/>
                </a:lnTo>
                <a:close/>
                <a:moveTo>
                  <a:pt x="770108" y="240209"/>
                </a:moveTo>
                <a:cubicBezTo>
                  <a:pt x="778069" y="243898"/>
                  <a:pt x="726478" y="241769"/>
                  <a:pt x="737306" y="240209"/>
                </a:cubicBezTo>
                <a:cubicBezTo>
                  <a:pt x="748134" y="238506"/>
                  <a:pt x="762146" y="236520"/>
                  <a:pt x="770108" y="240209"/>
                </a:cubicBezTo>
                <a:lnTo>
                  <a:pt x="770108" y="240209"/>
                </a:lnTo>
                <a:close/>
                <a:moveTo>
                  <a:pt x="2148730" y="283058"/>
                </a:moveTo>
                <a:cubicBezTo>
                  <a:pt x="2150959" y="282064"/>
                  <a:pt x="2139813" y="283058"/>
                  <a:pt x="2139813" y="283058"/>
                </a:cubicBezTo>
                <a:cubicBezTo>
                  <a:pt x="2139813" y="283058"/>
                  <a:pt x="2146501" y="284051"/>
                  <a:pt x="2148730" y="283058"/>
                </a:cubicBezTo>
                <a:lnTo>
                  <a:pt x="2148730" y="283058"/>
                </a:lnTo>
                <a:close/>
                <a:moveTo>
                  <a:pt x="2166246" y="283058"/>
                </a:moveTo>
                <a:cubicBezTo>
                  <a:pt x="2168475" y="282064"/>
                  <a:pt x="2157647" y="283058"/>
                  <a:pt x="2157647" y="283058"/>
                </a:cubicBezTo>
                <a:cubicBezTo>
                  <a:pt x="2157647" y="283058"/>
                  <a:pt x="2164334" y="284051"/>
                  <a:pt x="2166246" y="283058"/>
                </a:cubicBezTo>
                <a:lnTo>
                  <a:pt x="2166246" y="283058"/>
                </a:lnTo>
                <a:close/>
                <a:moveTo>
                  <a:pt x="3286913" y="283058"/>
                </a:moveTo>
                <a:cubicBezTo>
                  <a:pt x="3290098" y="281639"/>
                  <a:pt x="3270035" y="281922"/>
                  <a:pt x="3273857" y="283058"/>
                </a:cubicBezTo>
                <a:cubicBezTo>
                  <a:pt x="3277678" y="284193"/>
                  <a:pt x="3283728" y="284476"/>
                  <a:pt x="3286913" y="283058"/>
                </a:cubicBezTo>
                <a:lnTo>
                  <a:pt x="3286913" y="283058"/>
                </a:lnTo>
                <a:close/>
                <a:moveTo>
                  <a:pt x="1890776" y="285044"/>
                </a:moveTo>
                <a:cubicBezTo>
                  <a:pt x="1893961" y="283625"/>
                  <a:pt x="1873898" y="283909"/>
                  <a:pt x="1877719" y="285044"/>
                </a:cubicBezTo>
                <a:cubicBezTo>
                  <a:pt x="1881540" y="286179"/>
                  <a:pt x="1887591" y="286463"/>
                  <a:pt x="1890776" y="285044"/>
                </a:cubicBezTo>
                <a:lnTo>
                  <a:pt x="1890776" y="285044"/>
                </a:lnTo>
                <a:close/>
                <a:moveTo>
                  <a:pt x="1908291" y="285044"/>
                </a:moveTo>
                <a:cubicBezTo>
                  <a:pt x="1910521" y="284051"/>
                  <a:pt x="1899374" y="285044"/>
                  <a:pt x="1899374" y="285044"/>
                </a:cubicBezTo>
                <a:cubicBezTo>
                  <a:pt x="1899374" y="285044"/>
                  <a:pt x="1906062" y="286037"/>
                  <a:pt x="1908291" y="285044"/>
                </a:cubicBezTo>
                <a:lnTo>
                  <a:pt x="1908291" y="285044"/>
                </a:lnTo>
                <a:close/>
                <a:moveTo>
                  <a:pt x="2043956" y="285044"/>
                </a:moveTo>
                <a:cubicBezTo>
                  <a:pt x="2060835" y="277524"/>
                  <a:pt x="1999690" y="281922"/>
                  <a:pt x="1976124" y="283058"/>
                </a:cubicBezTo>
                <a:cubicBezTo>
                  <a:pt x="1970710" y="283341"/>
                  <a:pt x="1955742" y="283909"/>
                  <a:pt x="1960837" y="285044"/>
                </a:cubicBezTo>
                <a:cubicBezTo>
                  <a:pt x="1981219" y="289584"/>
                  <a:pt x="2003511" y="286179"/>
                  <a:pt x="2026440" y="285044"/>
                </a:cubicBezTo>
                <a:cubicBezTo>
                  <a:pt x="2032492" y="284760"/>
                  <a:pt x="2039498" y="287030"/>
                  <a:pt x="2043956" y="285044"/>
                </a:cubicBezTo>
                <a:lnTo>
                  <a:pt x="2043956" y="285044"/>
                </a:lnTo>
                <a:close/>
                <a:moveTo>
                  <a:pt x="2122617" y="285044"/>
                </a:moveTo>
                <a:cubicBezTo>
                  <a:pt x="2125801" y="284051"/>
                  <a:pt x="2119750" y="281639"/>
                  <a:pt x="2115928" y="281213"/>
                </a:cubicBezTo>
                <a:cubicBezTo>
                  <a:pt x="2099687" y="278801"/>
                  <a:pt x="2053510" y="280788"/>
                  <a:pt x="2067841" y="285044"/>
                </a:cubicBezTo>
                <a:cubicBezTo>
                  <a:pt x="2081216" y="289017"/>
                  <a:pt x="2098413" y="287030"/>
                  <a:pt x="2113699" y="285044"/>
                </a:cubicBezTo>
                <a:cubicBezTo>
                  <a:pt x="2116565" y="284618"/>
                  <a:pt x="2120068" y="285753"/>
                  <a:pt x="2122617" y="285044"/>
                </a:cubicBezTo>
                <a:lnTo>
                  <a:pt x="2122617" y="285044"/>
                </a:lnTo>
                <a:close/>
                <a:moveTo>
                  <a:pt x="1864344" y="287030"/>
                </a:moveTo>
                <a:cubicBezTo>
                  <a:pt x="1867528" y="286037"/>
                  <a:pt x="1861477" y="283625"/>
                  <a:pt x="1857656" y="283058"/>
                </a:cubicBezTo>
                <a:cubicBezTo>
                  <a:pt x="1835045" y="279652"/>
                  <a:pt x="1812434" y="280646"/>
                  <a:pt x="1789823" y="284051"/>
                </a:cubicBezTo>
                <a:cubicBezTo>
                  <a:pt x="1786002" y="284618"/>
                  <a:pt x="1777085" y="283483"/>
                  <a:pt x="1778996" y="285044"/>
                </a:cubicBezTo>
                <a:cubicBezTo>
                  <a:pt x="1788231" y="293273"/>
                  <a:pt x="1817211" y="287030"/>
                  <a:pt x="1838230" y="287030"/>
                </a:cubicBezTo>
                <a:cubicBezTo>
                  <a:pt x="1847465" y="287030"/>
                  <a:pt x="1856700" y="289300"/>
                  <a:pt x="1864344" y="287030"/>
                </a:cubicBezTo>
                <a:lnTo>
                  <a:pt x="1864344" y="287030"/>
                </a:lnTo>
                <a:close/>
                <a:moveTo>
                  <a:pt x="2695848" y="287030"/>
                </a:moveTo>
                <a:cubicBezTo>
                  <a:pt x="2708268" y="281497"/>
                  <a:pt x="2628652" y="284476"/>
                  <a:pt x="2645531" y="287030"/>
                </a:cubicBezTo>
                <a:cubicBezTo>
                  <a:pt x="2647123" y="287314"/>
                  <a:pt x="2648716" y="287456"/>
                  <a:pt x="2649989" y="287598"/>
                </a:cubicBezTo>
                <a:cubicBezTo>
                  <a:pt x="2640754" y="287314"/>
                  <a:pt x="2630244" y="287314"/>
                  <a:pt x="2623557" y="287030"/>
                </a:cubicBezTo>
                <a:cubicBezTo>
                  <a:pt x="2614640" y="286605"/>
                  <a:pt x="2592029" y="288733"/>
                  <a:pt x="2599353" y="290861"/>
                </a:cubicBezTo>
                <a:cubicBezTo>
                  <a:pt x="2613366" y="295118"/>
                  <a:pt x="2630563" y="291996"/>
                  <a:pt x="2647441" y="292848"/>
                </a:cubicBezTo>
                <a:cubicBezTo>
                  <a:pt x="2655085" y="293131"/>
                  <a:pt x="2664957" y="295685"/>
                  <a:pt x="2669416" y="292848"/>
                </a:cubicBezTo>
                <a:cubicBezTo>
                  <a:pt x="2671963" y="291003"/>
                  <a:pt x="2670689" y="289868"/>
                  <a:pt x="2667186" y="289017"/>
                </a:cubicBezTo>
                <a:cubicBezTo>
                  <a:pt x="2676103" y="289300"/>
                  <a:pt x="2685020" y="288733"/>
                  <a:pt x="2693618" y="286888"/>
                </a:cubicBezTo>
                <a:cubicBezTo>
                  <a:pt x="2694255" y="286747"/>
                  <a:pt x="2695211" y="287172"/>
                  <a:pt x="2695848" y="286888"/>
                </a:cubicBezTo>
                <a:lnTo>
                  <a:pt x="2695848" y="286888"/>
                </a:lnTo>
                <a:close/>
                <a:moveTo>
                  <a:pt x="2717822" y="287030"/>
                </a:moveTo>
                <a:cubicBezTo>
                  <a:pt x="2720051" y="286037"/>
                  <a:pt x="2708905" y="287030"/>
                  <a:pt x="2708905" y="287030"/>
                </a:cubicBezTo>
                <a:cubicBezTo>
                  <a:pt x="2708905" y="287030"/>
                  <a:pt x="2715592" y="288024"/>
                  <a:pt x="2717822" y="287030"/>
                </a:cubicBezTo>
                <a:lnTo>
                  <a:pt x="2717822" y="287030"/>
                </a:lnTo>
                <a:close/>
                <a:moveTo>
                  <a:pt x="3172903" y="287030"/>
                </a:moveTo>
                <a:cubicBezTo>
                  <a:pt x="3179592" y="286747"/>
                  <a:pt x="3196470" y="284476"/>
                  <a:pt x="3190419" y="283058"/>
                </a:cubicBezTo>
                <a:cubicBezTo>
                  <a:pt x="3176088" y="279794"/>
                  <a:pt x="3159528" y="280362"/>
                  <a:pt x="3144561" y="283058"/>
                </a:cubicBezTo>
                <a:cubicBezTo>
                  <a:pt x="3141695" y="283625"/>
                  <a:pt x="3135643" y="284902"/>
                  <a:pt x="3138192" y="286037"/>
                </a:cubicBezTo>
                <a:cubicBezTo>
                  <a:pt x="3144561" y="288875"/>
                  <a:pt x="3155388" y="286463"/>
                  <a:pt x="3164306" y="286037"/>
                </a:cubicBezTo>
                <a:cubicBezTo>
                  <a:pt x="3167490" y="286037"/>
                  <a:pt x="3170038" y="287172"/>
                  <a:pt x="3173222" y="287030"/>
                </a:cubicBezTo>
                <a:lnTo>
                  <a:pt x="3173222" y="287030"/>
                </a:lnTo>
                <a:close/>
                <a:moveTo>
                  <a:pt x="2231849" y="289017"/>
                </a:moveTo>
                <a:cubicBezTo>
                  <a:pt x="2238218" y="286179"/>
                  <a:pt x="2216562" y="284193"/>
                  <a:pt x="2207646" y="285186"/>
                </a:cubicBezTo>
                <a:cubicBezTo>
                  <a:pt x="2204779" y="285470"/>
                  <a:pt x="2204779" y="288449"/>
                  <a:pt x="2207646" y="289017"/>
                </a:cubicBezTo>
                <a:cubicBezTo>
                  <a:pt x="2215289" y="290719"/>
                  <a:pt x="2225798" y="291712"/>
                  <a:pt x="2231849" y="289017"/>
                </a:cubicBezTo>
                <a:lnTo>
                  <a:pt x="2231849" y="289017"/>
                </a:lnTo>
                <a:close/>
                <a:moveTo>
                  <a:pt x="2257962" y="289017"/>
                </a:moveTo>
                <a:cubicBezTo>
                  <a:pt x="2262739" y="286888"/>
                  <a:pt x="2235352" y="286321"/>
                  <a:pt x="2238218" y="289017"/>
                </a:cubicBezTo>
                <a:cubicBezTo>
                  <a:pt x="2241403" y="291712"/>
                  <a:pt x="2252867" y="291145"/>
                  <a:pt x="2257962" y="289017"/>
                </a:cubicBezTo>
                <a:lnTo>
                  <a:pt x="2257962" y="289017"/>
                </a:lnTo>
                <a:close/>
                <a:moveTo>
                  <a:pt x="2341081" y="289017"/>
                </a:moveTo>
                <a:cubicBezTo>
                  <a:pt x="2345858" y="286888"/>
                  <a:pt x="2318152" y="286321"/>
                  <a:pt x="2321336" y="289017"/>
                </a:cubicBezTo>
                <a:cubicBezTo>
                  <a:pt x="2324521" y="291712"/>
                  <a:pt x="2335986" y="291145"/>
                  <a:pt x="2341081" y="289017"/>
                </a:cubicBezTo>
                <a:lnTo>
                  <a:pt x="2341081" y="289017"/>
                </a:lnTo>
                <a:close/>
                <a:moveTo>
                  <a:pt x="3085008" y="289017"/>
                </a:moveTo>
                <a:cubicBezTo>
                  <a:pt x="3089149" y="288591"/>
                  <a:pt x="3097747" y="286037"/>
                  <a:pt x="3093606" y="285186"/>
                </a:cubicBezTo>
                <a:cubicBezTo>
                  <a:pt x="3079276" y="281922"/>
                  <a:pt x="3034054" y="283200"/>
                  <a:pt x="3047748" y="287172"/>
                </a:cubicBezTo>
                <a:cubicBezTo>
                  <a:pt x="3058576" y="290436"/>
                  <a:pt x="3072270" y="290294"/>
                  <a:pt x="3085008" y="289159"/>
                </a:cubicBezTo>
                <a:lnTo>
                  <a:pt x="3085008" y="289159"/>
                </a:lnTo>
                <a:close/>
                <a:moveTo>
                  <a:pt x="1369135" y="291003"/>
                </a:moveTo>
                <a:cubicBezTo>
                  <a:pt x="1375186" y="290010"/>
                  <a:pt x="1362129" y="286179"/>
                  <a:pt x="1356078" y="285186"/>
                </a:cubicBezTo>
                <a:cubicBezTo>
                  <a:pt x="1332831" y="281497"/>
                  <a:pt x="1309901" y="282774"/>
                  <a:pt x="1286017" y="285186"/>
                </a:cubicBezTo>
                <a:cubicBezTo>
                  <a:pt x="1279966" y="285753"/>
                  <a:pt x="1266909" y="286888"/>
                  <a:pt x="1270730" y="289159"/>
                </a:cubicBezTo>
                <a:cubicBezTo>
                  <a:pt x="1280921" y="294834"/>
                  <a:pt x="1300666" y="287598"/>
                  <a:pt x="1316589" y="287172"/>
                </a:cubicBezTo>
                <a:cubicBezTo>
                  <a:pt x="1332831" y="286747"/>
                  <a:pt x="1346524" y="290294"/>
                  <a:pt x="1362447" y="289159"/>
                </a:cubicBezTo>
                <a:cubicBezTo>
                  <a:pt x="1365314" y="289017"/>
                  <a:pt x="1366269" y="291571"/>
                  <a:pt x="1369135" y="291145"/>
                </a:cubicBezTo>
                <a:lnTo>
                  <a:pt x="1369135" y="291145"/>
                </a:lnTo>
                <a:close/>
                <a:moveTo>
                  <a:pt x="1461171" y="292990"/>
                </a:moveTo>
                <a:cubicBezTo>
                  <a:pt x="1467221" y="289017"/>
                  <a:pt x="1422955" y="288591"/>
                  <a:pt x="1430598" y="291996"/>
                </a:cubicBezTo>
                <a:cubicBezTo>
                  <a:pt x="1437604" y="295118"/>
                  <a:pt x="1450980" y="295685"/>
                  <a:pt x="1458941" y="292990"/>
                </a:cubicBezTo>
                <a:cubicBezTo>
                  <a:pt x="1459579" y="292848"/>
                  <a:pt x="1460534" y="293273"/>
                  <a:pt x="1461171" y="292990"/>
                </a:cubicBezTo>
                <a:lnTo>
                  <a:pt x="1461171" y="292990"/>
                </a:lnTo>
                <a:close/>
                <a:moveTo>
                  <a:pt x="1504800" y="292990"/>
                </a:moveTo>
                <a:cubicBezTo>
                  <a:pt x="1507666" y="292422"/>
                  <a:pt x="1502252" y="289868"/>
                  <a:pt x="1504800" y="289017"/>
                </a:cubicBezTo>
                <a:cubicBezTo>
                  <a:pt x="1506392" y="288449"/>
                  <a:pt x="1498112" y="287030"/>
                  <a:pt x="1500341" y="287030"/>
                </a:cubicBezTo>
                <a:cubicBezTo>
                  <a:pt x="1512762" y="287030"/>
                  <a:pt x="1522952" y="289300"/>
                  <a:pt x="1535372" y="289017"/>
                </a:cubicBezTo>
                <a:cubicBezTo>
                  <a:pt x="1579001" y="287882"/>
                  <a:pt x="1616580" y="285186"/>
                  <a:pt x="1660209" y="287030"/>
                </a:cubicBezTo>
                <a:cubicBezTo>
                  <a:pt x="1680909" y="287882"/>
                  <a:pt x="1698743" y="287030"/>
                  <a:pt x="1719444" y="287030"/>
                </a:cubicBezTo>
                <a:cubicBezTo>
                  <a:pt x="1728997" y="287030"/>
                  <a:pt x="1753837" y="285470"/>
                  <a:pt x="1745558" y="283058"/>
                </a:cubicBezTo>
                <a:cubicBezTo>
                  <a:pt x="1728360" y="277950"/>
                  <a:pt x="1707023" y="283058"/>
                  <a:pt x="1686323" y="283058"/>
                </a:cubicBezTo>
                <a:cubicBezTo>
                  <a:pt x="1616580" y="283058"/>
                  <a:pt x="1556072" y="278517"/>
                  <a:pt x="1487285" y="283058"/>
                </a:cubicBezTo>
                <a:cubicBezTo>
                  <a:pt x="1478686" y="283625"/>
                  <a:pt x="1457667" y="286179"/>
                  <a:pt x="1465311" y="288024"/>
                </a:cubicBezTo>
                <a:cubicBezTo>
                  <a:pt x="1471998" y="289584"/>
                  <a:pt x="1479641" y="288307"/>
                  <a:pt x="1487285" y="289017"/>
                </a:cubicBezTo>
                <a:cubicBezTo>
                  <a:pt x="1493972" y="289726"/>
                  <a:pt x="1498749" y="294266"/>
                  <a:pt x="1504800" y="292990"/>
                </a:cubicBezTo>
                <a:lnTo>
                  <a:pt x="1504800" y="292990"/>
                </a:lnTo>
                <a:close/>
                <a:moveTo>
                  <a:pt x="1898737" y="292990"/>
                </a:moveTo>
                <a:cubicBezTo>
                  <a:pt x="1901922" y="292564"/>
                  <a:pt x="1905425" y="290152"/>
                  <a:pt x="1903196" y="289017"/>
                </a:cubicBezTo>
                <a:cubicBezTo>
                  <a:pt x="1897145" y="286321"/>
                  <a:pt x="1874534" y="287740"/>
                  <a:pt x="1878993" y="291003"/>
                </a:cubicBezTo>
                <a:cubicBezTo>
                  <a:pt x="1882814" y="293699"/>
                  <a:pt x="1892050" y="293841"/>
                  <a:pt x="1898737" y="292990"/>
                </a:cubicBezTo>
                <a:lnTo>
                  <a:pt x="1898737" y="292990"/>
                </a:lnTo>
                <a:close/>
                <a:moveTo>
                  <a:pt x="2012428" y="292990"/>
                </a:moveTo>
                <a:cubicBezTo>
                  <a:pt x="2015931" y="292706"/>
                  <a:pt x="2018798" y="290294"/>
                  <a:pt x="2016887" y="289017"/>
                </a:cubicBezTo>
                <a:cubicBezTo>
                  <a:pt x="2012110" y="286321"/>
                  <a:pt x="1990773" y="288024"/>
                  <a:pt x="1994913" y="291003"/>
                </a:cubicBezTo>
                <a:cubicBezTo>
                  <a:pt x="1998416" y="293415"/>
                  <a:pt x="2006378" y="293557"/>
                  <a:pt x="2012428" y="292990"/>
                </a:cubicBezTo>
                <a:lnTo>
                  <a:pt x="2012428" y="292990"/>
                </a:lnTo>
                <a:close/>
                <a:moveTo>
                  <a:pt x="2161150" y="292990"/>
                </a:moveTo>
                <a:cubicBezTo>
                  <a:pt x="2170704" y="292138"/>
                  <a:pt x="2193952" y="289017"/>
                  <a:pt x="2185353" y="287172"/>
                </a:cubicBezTo>
                <a:cubicBezTo>
                  <a:pt x="2164016" y="282490"/>
                  <a:pt x="2141405" y="287172"/>
                  <a:pt x="2117520" y="287172"/>
                </a:cubicBezTo>
                <a:cubicBezTo>
                  <a:pt x="2108604" y="287172"/>
                  <a:pt x="2087267" y="288165"/>
                  <a:pt x="2093318" y="291003"/>
                </a:cubicBezTo>
                <a:cubicBezTo>
                  <a:pt x="2103508" y="295543"/>
                  <a:pt x="2120387" y="291287"/>
                  <a:pt x="2135036" y="291996"/>
                </a:cubicBezTo>
                <a:cubicBezTo>
                  <a:pt x="2144272" y="292422"/>
                  <a:pt x="2152233" y="293841"/>
                  <a:pt x="2161150" y="292990"/>
                </a:cubicBezTo>
                <a:lnTo>
                  <a:pt x="2161150" y="292990"/>
                </a:lnTo>
                <a:close/>
                <a:moveTo>
                  <a:pt x="147833" y="300793"/>
                </a:moveTo>
                <a:cubicBezTo>
                  <a:pt x="152928" y="301928"/>
                  <a:pt x="165986" y="297955"/>
                  <a:pt x="160890" y="296820"/>
                </a:cubicBezTo>
                <a:cubicBezTo>
                  <a:pt x="156113" y="295685"/>
                  <a:pt x="142738" y="299658"/>
                  <a:pt x="147833" y="300793"/>
                </a:cubicBezTo>
                <a:lnTo>
                  <a:pt x="147833" y="300793"/>
                </a:lnTo>
                <a:close/>
              </a:path>
            </a:pathLst>
          </a:custGeom>
          <a:gradFill flip="none" rotWithShape="1">
            <a:gsLst>
              <a:gs pos="0">
                <a:srgbClr val="E8E8E8">
                  <a:alpha val="60000"/>
                </a:srgbClr>
              </a:gs>
              <a:gs pos="100000">
                <a:srgbClr val="E8E8E8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1"/>
          <p:cNvSpPr/>
          <p:nvPr/>
        </p:nvSpPr>
        <p:spPr>
          <a:xfrm>
            <a:off x="6784975" y="3098849"/>
            <a:ext cx="3971925" cy="30079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5" name="Image 1" descr="https://kimi-img.moonshot.cn/pub/slides/slides_tmpl/image/25-09-05-16:17:36-d2t9p85nfo2stf9djaf0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flipH="1">
            <a:off x="2931376" y="2018535"/>
            <a:ext cx="892287" cy="565953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5-16:17:38-d2t9p8lnfo2stf9djal0.png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flipH="1">
            <a:off x="3581400" y="5067306"/>
            <a:ext cx="1075029" cy="1007342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10509053" y="1045236"/>
            <a:ext cx="187062" cy="0"/>
          </a:xfrm>
          <a:prstGeom prst="line">
            <a:avLst/>
          </a:prstGeom>
          <a:noFill/>
          <a:ln w="19050">
            <a:solidFill>
              <a:srgbClr val="333333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Shape 3"/>
          <p:cNvSpPr/>
          <p:nvPr/>
        </p:nvSpPr>
        <p:spPr>
          <a:xfrm>
            <a:off x="10509053" y="1098445"/>
            <a:ext cx="187062" cy="0"/>
          </a:xfrm>
          <a:prstGeom prst="line">
            <a:avLst/>
          </a:prstGeom>
          <a:noFill/>
          <a:ln w="19050">
            <a:solidFill>
              <a:srgbClr val="333333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Shape 4"/>
          <p:cNvSpPr/>
          <p:nvPr/>
        </p:nvSpPr>
        <p:spPr>
          <a:xfrm>
            <a:off x="10509053" y="1151655"/>
            <a:ext cx="187062" cy="0"/>
          </a:xfrm>
          <a:prstGeom prst="line">
            <a:avLst/>
          </a:prstGeom>
          <a:noFill/>
          <a:ln w="19050">
            <a:solidFill>
              <a:srgbClr val="333333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5"/>
          <p:cNvSpPr/>
          <p:nvPr/>
        </p:nvSpPr>
        <p:spPr>
          <a:xfrm>
            <a:off x="10012045" y="1836420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85000">
                <a:srgbClr val="FF0000"/>
              </a:gs>
              <a:gs pos="100000">
                <a:srgbClr val="FF0000"/>
              </a:gs>
            </a:gsLst>
            <a:lin ang="189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6"/>
          <p:cNvSpPr/>
          <p:nvPr/>
        </p:nvSpPr>
        <p:spPr>
          <a:xfrm>
            <a:off x="10012045" y="1836420"/>
            <a:ext cx="914400" cy="914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4139649" y="3514090"/>
            <a:ext cx="6786796" cy="1893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100000"/>
              </a:lnSpc>
            </a:pPr>
            <a:r>
              <a:rPr lang="zh-CN" altLang="en-US" sz="48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巨星与长尾共生的生态</a:t>
            </a: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>
            <a:off x="5525658" y="2288839"/>
            <a:ext cx="5170457" cy="1224000"/>
          </a:xfrm>
          <a:custGeom>
            <a:avLst/>
            <a:gdLst/>
            <a:ahLst/>
            <a:cxnLst/>
            <a:rect l="l" t="t" r="r" b="b"/>
            <a:pathLst>
              <a:path w="5170457" h="1224000">
                <a:moveTo>
                  <a:pt x="0" y="0"/>
                </a:moveTo>
                <a:lnTo>
                  <a:pt x="5170457" y="0"/>
                </a:lnTo>
                <a:lnTo>
                  <a:pt x="5170457" y="1224000"/>
                </a:lnTo>
                <a:lnTo>
                  <a:pt x="0" y="122400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9"/>
          <p:cNvSpPr/>
          <p:nvPr/>
        </p:nvSpPr>
        <p:spPr>
          <a:xfrm>
            <a:off x="5525658" y="2288839"/>
            <a:ext cx="5170457" cy="1224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 algn="r">
              <a:lnSpc>
                <a:spcPct val="100000"/>
              </a:lnSpc>
            </a:pPr>
            <a:r>
              <a:rPr lang="en-US" sz="9500" dirty="0">
                <a:gradFill flip="none" rotWithShape="0">
                  <a:gsLst>
                    <a:gs pos="0">
                      <a:srgbClr val="53575C"/>
                    </a:gs>
                    <a:gs pos="21000">
                      <a:srgbClr val="53575C"/>
                    </a:gs>
                    <a:gs pos="88000">
                      <a:srgbClr val="C5C7CA"/>
                    </a:gs>
                    <a:gs pos="100000">
                      <a:srgbClr val="C5C7CA"/>
                    </a:gs>
                  </a:gsLst>
                  <a:lin ang="5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9F8605-B08C-2E39-B523-FEA96894E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6:17:41-d2t9p9dnfo2stf9djaqg.jpg">
            <a:extLst>
              <a:ext uri="{FF2B5EF4-FFF2-40B4-BE49-F238E27FC236}">
                <a16:creationId xmlns:a16="http://schemas.microsoft.com/office/drawing/2014/main" id="{F1A788BF-C109-74ED-A2CE-EF7D0C7A4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058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6:17:38-d2t9p8lnfo2stf9djalg.jpg">
            <a:extLst>
              <a:ext uri="{FF2B5EF4-FFF2-40B4-BE49-F238E27FC236}">
                <a16:creationId xmlns:a16="http://schemas.microsoft.com/office/drawing/2014/main" id="{2EF6AA8A-5B18-F7E2-07A2-57508FB6A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" y="0"/>
            <a:ext cx="12245975" cy="68580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2BDB7202-4E77-31FD-8A91-8AE7CA859951}"/>
              </a:ext>
            </a:extLst>
          </p:cNvPr>
          <p:cNvSpPr/>
          <p:nvPr/>
        </p:nvSpPr>
        <p:spPr>
          <a:xfrm>
            <a:off x="302895" y="343505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zh-CN" altLang="en-US" sz="3000" b="1" dirty="0">
                <a:solidFill>
                  <a:srgbClr val="2E2E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唐诗三百首各作者作品数量</a:t>
            </a:r>
            <a:endParaRPr lang="en-US" altLang="zh-CN" sz="16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42301B9C-0472-E944-8BE6-CDC367F84C25}"/>
              </a:ext>
            </a:extLst>
          </p:cNvPr>
          <p:cNvSpPr/>
          <p:nvPr/>
        </p:nvSpPr>
        <p:spPr>
          <a:xfrm>
            <a:off x="3915767" y="1079500"/>
            <a:ext cx="40513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C49A6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盛唐：昂扬外向</a:t>
            </a:r>
            <a:endParaRPr lang="en-US" sz="1600" dirty="0"/>
          </a:p>
        </p:txBody>
      </p:sp>
      <p:sp>
        <p:nvSpPr>
          <p:cNvPr id="7" name="Text 14">
            <a:extLst>
              <a:ext uri="{FF2B5EF4-FFF2-40B4-BE49-F238E27FC236}">
                <a16:creationId xmlns:a16="http://schemas.microsoft.com/office/drawing/2014/main" id="{0E53544B-0787-3DDC-5C91-D9DF7D401683}"/>
              </a:ext>
            </a:extLst>
          </p:cNvPr>
          <p:cNvSpPr/>
          <p:nvPr/>
        </p:nvSpPr>
        <p:spPr>
          <a:xfrm>
            <a:off x="116157" y="1730086"/>
            <a:ext cx="3998643" cy="40420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TW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作品数量前</a:t>
            </a:r>
            <a:r>
              <a:rPr lang="en-US" altLang="zh-TW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</a:t>
            </a:r>
            <a:r>
              <a:rPr lang="zh-TW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的诗人</a:t>
            </a:r>
            <a:r>
              <a:rPr lang="en-US" altLang="zh-TW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</a:t>
            </a:r>
          </a:p>
          <a:p>
            <a:pPr algn="ctr">
              <a:lnSpc>
                <a:spcPct val="120000"/>
              </a:lnSpc>
            </a:pPr>
            <a:r>
              <a:rPr lang="en-US" altLang="zh-TW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1. </a:t>
            </a:r>
            <a:r>
              <a:rPr lang="zh-TW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李白 </a:t>
            </a:r>
            <a:r>
              <a:rPr lang="en-US" altLang="zh-TW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zh-TW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盛唐</a:t>
            </a:r>
            <a:r>
              <a:rPr lang="en-US" altLang="zh-TW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): 51 </a:t>
            </a:r>
            <a:r>
              <a:rPr lang="zh-TW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</a:p>
          <a:p>
            <a:pPr algn="ctr">
              <a:lnSpc>
                <a:spcPct val="120000"/>
              </a:lnSpc>
            </a:pPr>
            <a:r>
              <a:rPr lang="zh-TW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</a:t>
            </a:r>
            <a:r>
              <a:rPr lang="en-US" altLang="zh-TW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</a:t>
            </a:r>
            <a:r>
              <a:rPr lang="zh-TW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杜甫 </a:t>
            </a:r>
            <a:r>
              <a:rPr lang="en-US" altLang="zh-TW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zh-TW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盛唐</a:t>
            </a:r>
            <a:r>
              <a:rPr lang="en-US" altLang="zh-TW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): 41 </a:t>
            </a:r>
            <a:r>
              <a:rPr lang="zh-TW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</a:p>
          <a:p>
            <a:pPr algn="ctr">
              <a:lnSpc>
                <a:spcPct val="120000"/>
              </a:lnSpc>
            </a:pPr>
            <a:r>
              <a:rPr lang="zh-TW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</a:t>
            </a:r>
            <a:r>
              <a:rPr lang="en-US" altLang="zh-TW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</a:t>
            </a:r>
            <a:r>
              <a:rPr lang="zh-TW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王維 </a:t>
            </a:r>
            <a:r>
              <a:rPr lang="en-US" altLang="zh-TW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zh-TW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盛唐</a:t>
            </a:r>
            <a:r>
              <a:rPr lang="en-US" altLang="zh-TW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): 29 </a:t>
            </a:r>
            <a:r>
              <a:rPr lang="zh-TW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</a:p>
          <a:p>
            <a:pPr algn="ctr">
              <a:lnSpc>
                <a:spcPct val="120000"/>
              </a:lnSpc>
            </a:pPr>
            <a:r>
              <a:rPr lang="zh-TW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</a:t>
            </a:r>
            <a:r>
              <a:rPr lang="en-US" altLang="zh-TW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 </a:t>
            </a:r>
            <a:r>
              <a:rPr lang="zh-TW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李商隱 </a:t>
            </a:r>
            <a:r>
              <a:rPr lang="en-US" altLang="zh-TW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zh-TW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晚唐</a:t>
            </a:r>
            <a:r>
              <a:rPr lang="en-US" altLang="zh-TW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): 25 </a:t>
            </a:r>
            <a:r>
              <a:rPr lang="zh-TW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</a:p>
          <a:p>
            <a:pPr algn="ctr">
              <a:lnSpc>
                <a:spcPct val="120000"/>
              </a:lnSpc>
            </a:pPr>
            <a:r>
              <a:rPr lang="zh-TW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</a:t>
            </a:r>
            <a:r>
              <a:rPr lang="en-US" altLang="zh-TW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5. </a:t>
            </a:r>
            <a:r>
              <a:rPr lang="zh-TW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孟浩然 </a:t>
            </a:r>
            <a:r>
              <a:rPr lang="en-US" altLang="zh-TW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zh-TW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盛唐</a:t>
            </a:r>
            <a:r>
              <a:rPr lang="en-US" altLang="zh-TW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): 16 </a:t>
            </a:r>
            <a:r>
              <a:rPr lang="zh-TW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</a:p>
          <a:p>
            <a:pPr algn="ctr">
              <a:lnSpc>
                <a:spcPct val="120000"/>
              </a:lnSpc>
            </a:pPr>
            <a:r>
              <a:rPr lang="zh-TW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</a:t>
            </a:r>
            <a:r>
              <a:rPr lang="en-US" altLang="zh-TW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6. </a:t>
            </a:r>
            <a:r>
              <a:rPr lang="zh-TW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韋應物 </a:t>
            </a:r>
            <a:r>
              <a:rPr lang="en-US" altLang="zh-TW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zh-TW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中唐</a:t>
            </a:r>
            <a:r>
              <a:rPr lang="en-US" altLang="zh-TW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): 13 </a:t>
            </a:r>
            <a:r>
              <a:rPr lang="zh-TW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</a:p>
          <a:p>
            <a:pPr algn="ctr">
              <a:lnSpc>
                <a:spcPct val="120000"/>
              </a:lnSpc>
            </a:pPr>
            <a:r>
              <a:rPr lang="zh-TW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</a:t>
            </a:r>
            <a:r>
              <a:rPr lang="en-US" altLang="zh-TW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7. </a:t>
            </a:r>
            <a:r>
              <a:rPr lang="zh-TW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劉長卿 </a:t>
            </a:r>
            <a:r>
              <a:rPr lang="en-US" altLang="zh-TW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zh-TW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未知时期</a:t>
            </a:r>
            <a:r>
              <a:rPr lang="en-US" altLang="zh-TW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): 11 </a:t>
            </a:r>
            <a:r>
              <a:rPr lang="zh-TW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</a:p>
          <a:p>
            <a:pPr algn="ctr">
              <a:lnSpc>
                <a:spcPct val="120000"/>
              </a:lnSpc>
            </a:pPr>
            <a:r>
              <a:rPr lang="zh-TW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</a:t>
            </a:r>
            <a:r>
              <a:rPr lang="en-US" altLang="zh-TW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8. </a:t>
            </a:r>
            <a:r>
              <a:rPr lang="zh-TW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王昌齡 </a:t>
            </a:r>
            <a:r>
              <a:rPr lang="en-US" altLang="zh-TW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zh-TW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盛唐</a:t>
            </a:r>
            <a:r>
              <a:rPr lang="en-US" altLang="zh-TW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): 9 </a:t>
            </a:r>
            <a:r>
              <a:rPr lang="zh-TW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</a:p>
          <a:p>
            <a:pPr algn="ctr">
              <a:lnSpc>
                <a:spcPct val="120000"/>
              </a:lnSpc>
            </a:pPr>
            <a:r>
              <a:rPr lang="zh-TW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</a:t>
            </a:r>
            <a:r>
              <a:rPr lang="en-US" altLang="zh-TW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9. </a:t>
            </a:r>
            <a:r>
              <a:rPr lang="zh-TW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杜牧 </a:t>
            </a:r>
            <a:r>
              <a:rPr lang="en-US" altLang="zh-TW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zh-TW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晚唐</a:t>
            </a:r>
            <a:r>
              <a:rPr lang="en-US" altLang="zh-TW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): 9 </a:t>
            </a:r>
            <a:r>
              <a:rPr lang="zh-TW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</a:p>
          <a:p>
            <a:pPr algn="ctr">
              <a:lnSpc>
                <a:spcPct val="120000"/>
              </a:lnSpc>
            </a:pPr>
            <a:r>
              <a:rPr lang="zh-TW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</a:t>
            </a:r>
            <a:r>
              <a:rPr lang="en-US" altLang="zh-TW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10. </a:t>
            </a:r>
            <a:r>
              <a:rPr lang="zh-TW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李頎 </a:t>
            </a:r>
            <a:r>
              <a:rPr lang="en-US" altLang="zh-TW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zh-TW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未知时期</a:t>
            </a:r>
            <a:r>
              <a:rPr lang="en-US" altLang="zh-TW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): 8 </a:t>
            </a:r>
            <a:r>
              <a:rPr lang="zh-TW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</a:p>
          <a:p>
            <a:pPr algn="ctr">
              <a:lnSpc>
                <a:spcPct val="120000"/>
              </a:lnSpc>
            </a:pPr>
            <a:endParaRPr lang="zh-TW" altLang="en-US" sz="1200" dirty="0">
              <a:solidFill>
                <a:srgbClr val="4A4A4A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algn="ctr">
              <a:lnSpc>
                <a:spcPct val="120000"/>
              </a:lnSpc>
            </a:pPr>
            <a:endParaRPr lang="en-US" sz="1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3ED0B9C-76AA-B61E-BD73-C37CA48755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010" y="1157171"/>
            <a:ext cx="7641360" cy="507737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634709E-6DF0-7D5E-9569-9C72D3B4BA3B}"/>
              </a:ext>
            </a:extLst>
          </p:cNvPr>
          <p:cNvSpPr txBox="1"/>
          <p:nvPr/>
        </p:nvSpPr>
        <p:spPr>
          <a:xfrm>
            <a:off x="7207829" y="234491"/>
            <a:ext cx="496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rgbClr val="0070C0"/>
                </a:solidFill>
              </a:rPr>
              <a:t>谁在书写</a:t>
            </a:r>
            <a:r>
              <a:rPr lang="en-US" altLang="zh-CN" b="1" dirty="0">
                <a:solidFill>
                  <a:srgbClr val="0070C0"/>
                </a:solidFill>
              </a:rPr>
              <a:t>——</a:t>
            </a:r>
            <a:r>
              <a:rPr lang="zh-CN" altLang="en-US" b="1" dirty="0">
                <a:solidFill>
                  <a:srgbClr val="0070C0"/>
                </a:solidFill>
              </a:rPr>
              <a:t>闪耀的星座与浩瀚的星云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530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57E2CD-D3BA-5A43-2AC3-719D7494E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6:17:41-d2t9p9dnfo2stf9djaqg.jpg">
            <a:extLst>
              <a:ext uri="{FF2B5EF4-FFF2-40B4-BE49-F238E27FC236}">
                <a16:creationId xmlns:a16="http://schemas.microsoft.com/office/drawing/2014/main" id="{36BE1703-03F4-02C7-BDB0-4BE860CD3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058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6:17:38-d2t9p8lnfo2stf9djalg.jpg">
            <a:extLst>
              <a:ext uri="{FF2B5EF4-FFF2-40B4-BE49-F238E27FC236}">
                <a16:creationId xmlns:a16="http://schemas.microsoft.com/office/drawing/2014/main" id="{4EC23355-CC76-5CD3-F3CA-16985532C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" y="0"/>
            <a:ext cx="12245975" cy="68580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34180036-3097-1C66-2820-3AC8CC8D9E08}"/>
              </a:ext>
            </a:extLst>
          </p:cNvPr>
          <p:cNvSpPr/>
          <p:nvPr/>
        </p:nvSpPr>
        <p:spPr>
          <a:xfrm>
            <a:off x="254000" y="2540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zh-CN" altLang="en-US" sz="3000" b="1" dirty="0">
                <a:solidFill>
                  <a:srgbClr val="2E2E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全唐诗各作者作品数量</a:t>
            </a:r>
            <a:endParaRPr lang="en-US" altLang="zh-CN" sz="16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AA645C8B-26FA-2CE4-EB9A-999F5586B506}"/>
              </a:ext>
            </a:extLst>
          </p:cNvPr>
          <p:cNvSpPr/>
          <p:nvPr/>
        </p:nvSpPr>
        <p:spPr>
          <a:xfrm>
            <a:off x="3915767" y="1079500"/>
            <a:ext cx="40513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C49A6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盛唐：昂扬外向</a:t>
            </a:r>
            <a:endParaRPr lang="en-US" sz="1600" dirty="0"/>
          </a:p>
        </p:txBody>
      </p:sp>
      <p:sp>
        <p:nvSpPr>
          <p:cNvPr id="7" name="Text 14">
            <a:extLst>
              <a:ext uri="{FF2B5EF4-FFF2-40B4-BE49-F238E27FC236}">
                <a16:creationId xmlns:a16="http://schemas.microsoft.com/office/drawing/2014/main" id="{1C2E714F-7728-79EC-1642-6C9506E94344}"/>
              </a:ext>
            </a:extLst>
          </p:cNvPr>
          <p:cNvSpPr/>
          <p:nvPr/>
        </p:nvSpPr>
        <p:spPr>
          <a:xfrm>
            <a:off x="116157" y="1730086"/>
            <a:ext cx="3998643" cy="40420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altLang="zh-CN" sz="1200" dirty="0">
              <a:solidFill>
                <a:srgbClr val="4A4A4A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algn="ctr">
              <a:lnSpc>
                <a:spcPct val="120000"/>
              </a:lnSpc>
            </a:pP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白居易 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中唐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): 3,009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</a:p>
          <a:p>
            <a:pPr algn="ctr">
              <a:lnSpc>
                <a:spcPct val="120000"/>
              </a:lnSpc>
            </a:pP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杜甫 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盛唐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): 1,489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</a:p>
          <a:p>
            <a:pPr algn="ctr">
              <a:lnSpc>
                <a:spcPct val="120000"/>
              </a:lnSpc>
            </a:pP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李白 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盛唐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): 1,207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</a:p>
          <a:p>
            <a:pPr algn="ctr">
              <a:lnSpc>
                <a:spcPct val="120000"/>
              </a:lnSpc>
            </a:pP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元稹 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中唐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): 910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</a:p>
          <a:p>
            <a:pPr algn="ctr">
              <a:lnSpc>
                <a:spcPct val="120000"/>
              </a:lnSpc>
            </a:pP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5.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不詳 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未知时期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): 886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</a:p>
          <a:p>
            <a:pPr algn="ctr">
              <a:lnSpc>
                <a:spcPct val="120000"/>
              </a:lnSpc>
            </a:pP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6.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劉禹錫 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未知时期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): 886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</a:p>
          <a:p>
            <a:pPr algn="ctr">
              <a:lnSpc>
                <a:spcPct val="120000"/>
              </a:lnSpc>
            </a:pP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7.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齊己 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未知时期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): 826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</a:p>
          <a:p>
            <a:pPr algn="ctr">
              <a:lnSpc>
                <a:spcPct val="120000"/>
              </a:lnSpc>
            </a:pP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8.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貫休 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未知时期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): 743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</a:p>
          <a:p>
            <a:pPr algn="ctr">
              <a:lnSpc>
                <a:spcPct val="120000"/>
              </a:lnSpc>
            </a:pP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9.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易靜 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未知时期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): 721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</a:p>
          <a:p>
            <a:pPr algn="ctr">
              <a:lnSpc>
                <a:spcPct val="120000"/>
              </a:lnSpc>
            </a:pP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10.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無名氏 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未知时期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): 684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</a:p>
          <a:p>
            <a:pPr algn="ctr">
              <a:lnSpc>
                <a:spcPct val="120000"/>
              </a:lnSpc>
            </a:pP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11.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陸龜蒙 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未知时期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): 635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</a:p>
          <a:p>
            <a:pPr algn="ctr">
              <a:lnSpc>
                <a:spcPct val="120000"/>
              </a:lnSpc>
            </a:pP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12.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李商隱 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未知时期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): 616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</a:p>
          <a:p>
            <a:pPr algn="ctr">
              <a:lnSpc>
                <a:spcPct val="120000"/>
              </a:lnSpc>
            </a:pP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13.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韋應物 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未知时期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): 586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</a:p>
          <a:p>
            <a:pPr algn="ctr">
              <a:lnSpc>
                <a:spcPct val="120000"/>
              </a:lnSpc>
            </a:pP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14.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王建 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中唐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): 580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</a:p>
          <a:p>
            <a:pPr algn="ctr">
              <a:lnSpc>
                <a:spcPct val="120000"/>
              </a:lnSpc>
            </a:pP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15.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張祜 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未知时期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): 565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</a:p>
          <a:p>
            <a:pPr algn="ctr">
              <a:lnSpc>
                <a:spcPct val="120000"/>
              </a:lnSpc>
            </a:pP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16.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杜牧 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晚唐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): 544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</a:p>
          <a:p>
            <a:pPr algn="ctr">
              <a:lnSpc>
                <a:spcPct val="120000"/>
              </a:lnSpc>
            </a:pP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17.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錢起 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未知时期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): 541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</a:p>
          <a:p>
            <a:pPr algn="ctr">
              <a:lnSpc>
                <a:spcPct val="120000"/>
              </a:lnSpc>
            </a:pP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18.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許渾 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未知时期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): 537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</a:p>
          <a:p>
            <a:pPr algn="ctr">
              <a:lnSpc>
                <a:spcPct val="120000"/>
              </a:lnSpc>
            </a:pP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19.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姚合 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未知时期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): 534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</a:p>
          <a:p>
            <a:pPr algn="ctr">
              <a:lnSpc>
                <a:spcPct val="120000"/>
              </a:lnSpc>
            </a:pP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20.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孟郊 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中唐</a:t>
            </a:r>
            <a:r>
              <a:rPr lang="en-US" altLang="zh-TW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): 532 </a:t>
            </a:r>
            <a:r>
              <a:rPr lang="zh-TW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</a:p>
          <a:p>
            <a:pPr algn="ctr">
              <a:lnSpc>
                <a:spcPct val="120000"/>
              </a:lnSpc>
            </a:pPr>
            <a:endParaRPr lang="en-US" sz="16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2B42095-4C01-7256-2F59-20199BC82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855" y="752186"/>
            <a:ext cx="7087928" cy="589579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4DEBAAB-9E5A-FCBB-91AD-56D91FE0A17E}"/>
              </a:ext>
            </a:extLst>
          </p:cNvPr>
          <p:cNvSpPr txBox="1"/>
          <p:nvPr/>
        </p:nvSpPr>
        <p:spPr>
          <a:xfrm>
            <a:off x="7207829" y="234491"/>
            <a:ext cx="496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rgbClr val="0070C0"/>
                </a:solidFill>
              </a:rPr>
              <a:t>谁在书写</a:t>
            </a:r>
            <a:r>
              <a:rPr lang="en-US" altLang="zh-CN" b="1" dirty="0">
                <a:solidFill>
                  <a:srgbClr val="0070C0"/>
                </a:solidFill>
              </a:rPr>
              <a:t>——</a:t>
            </a:r>
            <a:r>
              <a:rPr lang="zh-CN" altLang="en-US" b="1" dirty="0">
                <a:solidFill>
                  <a:srgbClr val="0070C0"/>
                </a:solidFill>
              </a:rPr>
              <a:t>闪耀的星座与浩瀚的星云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8534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6:17:41-d2t9p9dnfo2stf9djaq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058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6:17:38-d2t9p8lnfo2stf9djal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245975" cy="68580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254000" y="1778000"/>
            <a:ext cx="4673600" cy="3302000"/>
          </a:xfrm>
          <a:custGeom>
            <a:avLst/>
            <a:gdLst/>
            <a:ahLst/>
            <a:cxnLst/>
            <a:rect l="l" t="t" r="r" b="b"/>
            <a:pathLst>
              <a:path w="4673600" h="3302000">
                <a:moveTo>
                  <a:pt x="101603" y="0"/>
                </a:moveTo>
                <a:lnTo>
                  <a:pt x="4571997" y="0"/>
                </a:lnTo>
                <a:cubicBezTo>
                  <a:pt x="4628111" y="0"/>
                  <a:pt x="4673600" y="45489"/>
                  <a:pt x="4673600" y="101603"/>
                </a:cubicBezTo>
                <a:lnTo>
                  <a:pt x="4673600" y="3200397"/>
                </a:lnTo>
                <a:cubicBezTo>
                  <a:pt x="4673600" y="3256511"/>
                  <a:pt x="4628111" y="3302000"/>
                  <a:pt x="4571997" y="3302000"/>
                </a:cubicBezTo>
                <a:lnTo>
                  <a:pt x="101603" y="3302000"/>
                </a:lnTo>
                <a:cubicBezTo>
                  <a:pt x="45489" y="3302000"/>
                  <a:pt x="0" y="3256511"/>
                  <a:pt x="0" y="32003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4A4A4A">
              <a:alpha val="5098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Text 1"/>
          <p:cNvSpPr/>
          <p:nvPr/>
        </p:nvSpPr>
        <p:spPr>
          <a:xfrm>
            <a:off x="482600" y="2082800"/>
            <a:ext cx="4216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2E2E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白居易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514350" y="2489200"/>
            <a:ext cx="4152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中唐 · 叙事巨匠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330200" y="2946400"/>
            <a:ext cx="4521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7200" b="1" dirty="0">
                <a:solidFill>
                  <a:srgbClr val="C49A6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3,009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501650" y="4064000"/>
            <a:ext cx="4178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2E2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514350" y="4521200"/>
            <a:ext cx="4152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“文章合为时而著”，大量长篇叙事诗，保存完整。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6089650" y="2209800"/>
            <a:ext cx="12700" cy="2438400"/>
          </a:xfrm>
          <a:custGeom>
            <a:avLst/>
            <a:gdLst/>
            <a:ahLst/>
            <a:cxnLst/>
            <a:rect l="l" t="t" r="r" b="b"/>
            <a:pathLst>
              <a:path w="12700" h="2438400">
                <a:moveTo>
                  <a:pt x="0" y="0"/>
                </a:moveTo>
                <a:lnTo>
                  <a:pt x="12700" y="0"/>
                </a:lnTo>
                <a:lnTo>
                  <a:pt x="12700" y="2438400"/>
                </a:lnTo>
                <a:lnTo>
                  <a:pt x="0" y="2438400"/>
                </a:lnTo>
                <a:lnTo>
                  <a:pt x="0" y="0"/>
                </a:lnTo>
                <a:close/>
              </a:path>
            </a:pathLst>
          </a:custGeom>
          <a:solidFill>
            <a:srgbClr val="C49A6C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Shape 7"/>
          <p:cNvSpPr/>
          <p:nvPr/>
        </p:nvSpPr>
        <p:spPr>
          <a:xfrm>
            <a:off x="7264400" y="1778000"/>
            <a:ext cx="4673600" cy="3302000"/>
          </a:xfrm>
          <a:custGeom>
            <a:avLst/>
            <a:gdLst/>
            <a:ahLst/>
            <a:cxnLst/>
            <a:rect l="l" t="t" r="r" b="b"/>
            <a:pathLst>
              <a:path w="4673600" h="3302000">
                <a:moveTo>
                  <a:pt x="101603" y="0"/>
                </a:moveTo>
                <a:lnTo>
                  <a:pt x="4571997" y="0"/>
                </a:lnTo>
                <a:cubicBezTo>
                  <a:pt x="4628111" y="0"/>
                  <a:pt x="4673600" y="45489"/>
                  <a:pt x="4673600" y="101603"/>
                </a:cubicBezTo>
                <a:lnTo>
                  <a:pt x="4673600" y="3200397"/>
                </a:lnTo>
                <a:cubicBezTo>
                  <a:pt x="4673600" y="3256511"/>
                  <a:pt x="4628111" y="3302000"/>
                  <a:pt x="4571997" y="3302000"/>
                </a:cubicBezTo>
                <a:lnTo>
                  <a:pt x="101603" y="3302000"/>
                </a:lnTo>
                <a:cubicBezTo>
                  <a:pt x="45489" y="3302000"/>
                  <a:pt x="0" y="3256511"/>
                  <a:pt x="0" y="32003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4A4A4A">
              <a:alpha val="5098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8"/>
          <p:cNvSpPr/>
          <p:nvPr/>
        </p:nvSpPr>
        <p:spPr>
          <a:xfrm>
            <a:off x="7493000" y="2082800"/>
            <a:ext cx="4216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2E2E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杜甫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7524750" y="2489200"/>
            <a:ext cx="4152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盛唐 · 诗圣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7340600" y="2946400"/>
            <a:ext cx="4521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7200" b="1" dirty="0">
                <a:solidFill>
                  <a:srgbClr val="C49A6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1,489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7512050" y="4064000"/>
            <a:ext cx="4178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2E2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7524750" y="4521200"/>
            <a:ext cx="4152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炼字精严，篇均字数更高，构成“质”的极坐标。</a:t>
            </a:r>
            <a:endParaRPr lang="en-US" sz="16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6:17:41-d2t9p9dnfo2stf9djaq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058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6:17:38-d2t9p8lnfo2stf9djal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245975" cy="68580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8750" y="9652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2E2E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中小诗人的长尾实验场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203200" y="1524000"/>
            <a:ext cx="1178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中产诗人数量庞大，构成题材与语法的试验田，为唐诗演化输送微观动力。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196850" y="3327400"/>
            <a:ext cx="3035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C49A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王维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209550" y="3683000"/>
            <a:ext cx="3009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半官半隐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209550" y="3937000"/>
            <a:ext cx="3009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推动山水禅意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8959850" y="3327400"/>
            <a:ext cx="3035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C49A6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李商隐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8972550" y="3683000"/>
            <a:ext cx="3009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典故加密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8972550" y="3937000"/>
            <a:ext cx="3009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开创朦胧风格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2286000" y="5588000"/>
            <a:ext cx="7620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长尾群体在数据层面呈现</a:t>
            </a:r>
            <a:r>
              <a:rPr lang="en-US" sz="1600" dirty="0">
                <a:solidFill>
                  <a:srgbClr val="4A4A4A"/>
                </a:solidFill>
                <a:highlight>
                  <a:srgbClr val="C49A6C">
                    <a:alpha val="2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“去中心化” </a:t>
            </a: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的创作格局，稀释大家垄断，提供多元语法。</a:t>
            </a:r>
            <a:endParaRPr lang="en-US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3B4320-BEB0-2BEE-EC40-65DD89798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50" y="2124620"/>
            <a:ext cx="5607119" cy="315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6:17:37-d2t9p8dnfo2stf9djaj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5"/>
            <a:ext cx="12192000" cy="685736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flipH="1">
            <a:off x="6784975" y="3098849"/>
            <a:ext cx="3971925" cy="300793"/>
          </a:xfrm>
          <a:custGeom>
            <a:avLst/>
            <a:gdLst/>
            <a:ahLst/>
            <a:cxnLst/>
            <a:rect l="l" t="t" r="r" b="b"/>
            <a:pathLst>
              <a:path w="3971925" h="300793">
                <a:moveTo>
                  <a:pt x="202291" y="300084"/>
                </a:moveTo>
                <a:cubicBezTo>
                  <a:pt x="220761" y="300084"/>
                  <a:pt x="236047" y="296111"/>
                  <a:pt x="254837" y="296111"/>
                </a:cubicBezTo>
                <a:cubicBezTo>
                  <a:pt x="304835" y="296111"/>
                  <a:pt x="347191" y="292564"/>
                  <a:pt x="397189" y="290294"/>
                </a:cubicBezTo>
                <a:cubicBezTo>
                  <a:pt x="404832" y="290010"/>
                  <a:pt x="411520" y="290010"/>
                  <a:pt x="419162" y="290294"/>
                </a:cubicBezTo>
                <a:cubicBezTo>
                  <a:pt x="505148" y="294124"/>
                  <a:pt x="579986" y="288449"/>
                  <a:pt x="666608" y="290294"/>
                </a:cubicBezTo>
                <a:cubicBezTo>
                  <a:pt x="707371" y="291145"/>
                  <a:pt x="742083" y="295969"/>
                  <a:pt x="782528" y="294266"/>
                </a:cubicBezTo>
                <a:cubicBezTo>
                  <a:pt x="807687" y="293131"/>
                  <a:pt x="829979" y="291145"/>
                  <a:pt x="854819" y="293273"/>
                </a:cubicBezTo>
                <a:cubicBezTo>
                  <a:pt x="894627" y="296820"/>
                  <a:pt x="930295" y="292422"/>
                  <a:pt x="970739" y="294266"/>
                </a:cubicBezTo>
                <a:cubicBezTo>
                  <a:pt x="1008318" y="295969"/>
                  <a:pt x="1040483" y="291287"/>
                  <a:pt x="1078061" y="290294"/>
                </a:cubicBezTo>
                <a:cubicBezTo>
                  <a:pt x="1095576" y="289868"/>
                  <a:pt x="1110862" y="290010"/>
                  <a:pt x="1128378" y="290294"/>
                </a:cubicBezTo>
                <a:cubicBezTo>
                  <a:pt x="1162135" y="291003"/>
                  <a:pt x="1191115" y="289017"/>
                  <a:pt x="1224553" y="288307"/>
                </a:cubicBezTo>
                <a:cubicBezTo>
                  <a:pt x="1235699" y="288024"/>
                  <a:pt x="1261495" y="288591"/>
                  <a:pt x="1255126" y="284476"/>
                </a:cubicBezTo>
                <a:cubicBezTo>
                  <a:pt x="1247164" y="279085"/>
                  <a:pt x="1228056" y="284760"/>
                  <a:pt x="1213407" y="284476"/>
                </a:cubicBezTo>
                <a:cubicBezTo>
                  <a:pt x="1037298" y="280504"/>
                  <a:pt x="886028" y="280504"/>
                  <a:pt x="709918" y="276673"/>
                </a:cubicBezTo>
                <a:cubicBezTo>
                  <a:pt x="618838" y="274686"/>
                  <a:pt x="540178" y="278801"/>
                  <a:pt x="449417" y="274686"/>
                </a:cubicBezTo>
                <a:cubicBezTo>
                  <a:pt x="417252" y="273268"/>
                  <a:pt x="389546" y="278092"/>
                  <a:pt x="357381" y="276673"/>
                </a:cubicBezTo>
                <a:cubicBezTo>
                  <a:pt x="285727" y="273552"/>
                  <a:pt x="223627" y="280646"/>
                  <a:pt x="151655" y="280646"/>
                </a:cubicBezTo>
                <a:cubicBezTo>
                  <a:pt x="131273" y="280646"/>
                  <a:pt x="77771" y="281497"/>
                  <a:pt x="94650" y="286463"/>
                </a:cubicBezTo>
                <a:cubicBezTo>
                  <a:pt x="99745" y="288024"/>
                  <a:pt x="106114" y="287740"/>
                  <a:pt x="112166" y="288449"/>
                </a:cubicBezTo>
                <a:cubicBezTo>
                  <a:pt x="160253" y="293131"/>
                  <a:pt x="203246" y="282348"/>
                  <a:pt x="252289" y="284618"/>
                </a:cubicBezTo>
                <a:cubicBezTo>
                  <a:pt x="289549" y="286321"/>
                  <a:pt x="389546" y="272558"/>
                  <a:pt x="359610" y="282632"/>
                </a:cubicBezTo>
                <a:cubicBezTo>
                  <a:pt x="346554" y="287030"/>
                  <a:pt x="329994" y="285753"/>
                  <a:pt x="313752" y="286605"/>
                </a:cubicBezTo>
                <a:cubicBezTo>
                  <a:pt x="274581" y="288307"/>
                  <a:pt x="241143" y="289868"/>
                  <a:pt x="202291" y="292422"/>
                </a:cubicBezTo>
                <a:cubicBezTo>
                  <a:pt x="193055" y="292990"/>
                  <a:pt x="175540" y="297672"/>
                  <a:pt x="182546" y="300226"/>
                </a:cubicBezTo>
                <a:cubicBezTo>
                  <a:pt x="187641" y="302212"/>
                  <a:pt x="195284" y="300226"/>
                  <a:pt x="202291" y="300226"/>
                </a:cubicBezTo>
                <a:lnTo>
                  <a:pt x="202291" y="300226"/>
                </a:lnTo>
                <a:close/>
                <a:moveTo>
                  <a:pt x="3025456" y="9648"/>
                </a:moveTo>
                <a:cubicBezTo>
                  <a:pt x="3028640" y="8229"/>
                  <a:pt x="3008578" y="8513"/>
                  <a:pt x="3012399" y="9648"/>
                </a:cubicBezTo>
                <a:cubicBezTo>
                  <a:pt x="3016221" y="10783"/>
                  <a:pt x="3022271" y="11067"/>
                  <a:pt x="3025456" y="9648"/>
                </a:cubicBezTo>
                <a:lnTo>
                  <a:pt x="3025456" y="9648"/>
                </a:lnTo>
                <a:close/>
                <a:moveTo>
                  <a:pt x="3042971" y="9648"/>
                </a:moveTo>
                <a:cubicBezTo>
                  <a:pt x="3046156" y="8229"/>
                  <a:pt x="3026411" y="7236"/>
                  <a:pt x="3029914" y="8655"/>
                </a:cubicBezTo>
                <a:cubicBezTo>
                  <a:pt x="3033417" y="10074"/>
                  <a:pt x="3039786" y="11067"/>
                  <a:pt x="3042971" y="9648"/>
                </a:cubicBezTo>
                <a:lnTo>
                  <a:pt x="3042971" y="9648"/>
                </a:lnTo>
                <a:close/>
                <a:moveTo>
                  <a:pt x="1686323" y="222190"/>
                </a:moveTo>
                <a:cubicBezTo>
                  <a:pt x="1696514" y="217649"/>
                  <a:pt x="1630911" y="220203"/>
                  <a:pt x="1644924" y="222190"/>
                </a:cubicBezTo>
                <a:cubicBezTo>
                  <a:pt x="1657980" y="224176"/>
                  <a:pt x="1671993" y="225027"/>
                  <a:pt x="1684412" y="222190"/>
                </a:cubicBezTo>
                <a:cubicBezTo>
                  <a:pt x="1685049" y="222190"/>
                  <a:pt x="1686005" y="222473"/>
                  <a:pt x="1686641" y="222190"/>
                </a:cubicBezTo>
                <a:lnTo>
                  <a:pt x="1686641" y="222190"/>
                </a:lnTo>
                <a:close/>
                <a:moveTo>
                  <a:pt x="1515627" y="224176"/>
                </a:moveTo>
                <a:cubicBezTo>
                  <a:pt x="1533462" y="216230"/>
                  <a:pt x="1468813" y="221764"/>
                  <a:pt x="1443336" y="222190"/>
                </a:cubicBezTo>
                <a:cubicBezTo>
                  <a:pt x="1436330" y="222190"/>
                  <a:pt x="1417223" y="222757"/>
                  <a:pt x="1423592" y="224176"/>
                </a:cubicBezTo>
                <a:cubicBezTo>
                  <a:pt x="1445566" y="229000"/>
                  <a:pt x="1469132" y="224176"/>
                  <a:pt x="1493654" y="224176"/>
                </a:cubicBezTo>
                <a:cubicBezTo>
                  <a:pt x="1501296" y="224176"/>
                  <a:pt x="1510214" y="226588"/>
                  <a:pt x="1515627" y="224176"/>
                </a:cubicBezTo>
                <a:lnTo>
                  <a:pt x="1515627" y="224176"/>
                </a:lnTo>
                <a:close/>
                <a:moveTo>
                  <a:pt x="1559257" y="224176"/>
                </a:moveTo>
                <a:cubicBezTo>
                  <a:pt x="1565626" y="219919"/>
                  <a:pt x="1515627" y="222615"/>
                  <a:pt x="1526455" y="224176"/>
                </a:cubicBezTo>
                <a:cubicBezTo>
                  <a:pt x="1537283" y="225737"/>
                  <a:pt x="1552887" y="228433"/>
                  <a:pt x="1559257" y="224176"/>
                </a:cubicBezTo>
                <a:lnTo>
                  <a:pt x="1559257" y="224176"/>
                </a:lnTo>
                <a:close/>
                <a:moveTo>
                  <a:pt x="1581231" y="224176"/>
                </a:moveTo>
                <a:cubicBezTo>
                  <a:pt x="1584097" y="223467"/>
                  <a:pt x="1581868" y="219636"/>
                  <a:pt x="1579001" y="220345"/>
                </a:cubicBezTo>
                <a:cubicBezTo>
                  <a:pt x="1576136" y="220913"/>
                  <a:pt x="1575817" y="224176"/>
                  <a:pt x="1579001" y="224176"/>
                </a:cubicBezTo>
                <a:cubicBezTo>
                  <a:pt x="1579638" y="224176"/>
                  <a:pt x="1580594" y="224176"/>
                  <a:pt x="1581231" y="224176"/>
                </a:cubicBezTo>
                <a:lnTo>
                  <a:pt x="1581231" y="224176"/>
                </a:lnTo>
                <a:close/>
                <a:moveTo>
                  <a:pt x="1629319" y="224176"/>
                </a:moveTo>
                <a:cubicBezTo>
                  <a:pt x="1633140" y="223609"/>
                  <a:pt x="1626452" y="220771"/>
                  <a:pt x="1622631" y="220345"/>
                </a:cubicBezTo>
                <a:cubicBezTo>
                  <a:pt x="1615943" y="219352"/>
                  <a:pt x="1596517" y="221764"/>
                  <a:pt x="1602886" y="223325"/>
                </a:cubicBezTo>
                <a:cubicBezTo>
                  <a:pt x="1609574" y="224885"/>
                  <a:pt x="1617217" y="224034"/>
                  <a:pt x="1624860" y="223325"/>
                </a:cubicBezTo>
                <a:cubicBezTo>
                  <a:pt x="1626452" y="223325"/>
                  <a:pt x="1627726" y="224602"/>
                  <a:pt x="1629319" y="224318"/>
                </a:cubicBezTo>
                <a:lnTo>
                  <a:pt x="1629319" y="224318"/>
                </a:lnTo>
                <a:close/>
                <a:moveTo>
                  <a:pt x="1734411" y="224176"/>
                </a:moveTo>
                <a:cubicBezTo>
                  <a:pt x="1737914" y="223609"/>
                  <a:pt x="1731545" y="220771"/>
                  <a:pt x="1727723" y="220345"/>
                </a:cubicBezTo>
                <a:cubicBezTo>
                  <a:pt x="1717532" y="218785"/>
                  <a:pt x="1686961" y="220771"/>
                  <a:pt x="1697151" y="222331"/>
                </a:cubicBezTo>
                <a:cubicBezTo>
                  <a:pt x="1708297" y="224034"/>
                  <a:pt x="1718488" y="225311"/>
                  <a:pt x="1729953" y="224318"/>
                </a:cubicBezTo>
                <a:cubicBezTo>
                  <a:pt x="1731545" y="224318"/>
                  <a:pt x="1732819" y="224602"/>
                  <a:pt x="1734411" y="224318"/>
                </a:cubicBezTo>
                <a:lnTo>
                  <a:pt x="1734411" y="224318"/>
                </a:lnTo>
                <a:close/>
                <a:moveTo>
                  <a:pt x="1865617" y="224176"/>
                </a:moveTo>
                <a:cubicBezTo>
                  <a:pt x="1869121" y="222615"/>
                  <a:pt x="1852561" y="220061"/>
                  <a:pt x="1852561" y="222190"/>
                </a:cubicBezTo>
                <a:cubicBezTo>
                  <a:pt x="1852561" y="224318"/>
                  <a:pt x="1862115" y="225595"/>
                  <a:pt x="1865617" y="224176"/>
                </a:cubicBezTo>
                <a:lnTo>
                  <a:pt x="1865617" y="224176"/>
                </a:lnTo>
                <a:close/>
                <a:moveTo>
                  <a:pt x="1195892" y="226162"/>
                </a:moveTo>
                <a:cubicBezTo>
                  <a:pt x="1222006" y="226162"/>
                  <a:pt x="1295571" y="225169"/>
                  <a:pt x="1270412" y="222331"/>
                </a:cubicBezTo>
                <a:cubicBezTo>
                  <a:pt x="1223598" y="217082"/>
                  <a:pt x="1180924" y="222331"/>
                  <a:pt x="1132518" y="222331"/>
                </a:cubicBezTo>
                <a:cubicBezTo>
                  <a:pt x="1106404" y="222331"/>
                  <a:pt x="1081245" y="217082"/>
                  <a:pt x="1057998" y="222331"/>
                </a:cubicBezTo>
                <a:cubicBezTo>
                  <a:pt x="1055131" y="222899"/>
                  <a:pt x="1055131" y="225595"/>
                  <a:pt x="1057998" y="226162"/>
                </a:cubicBezTo>
                <a:cubicBezTo>
                  <a:pt x="1085385" y="232263"/>
                  <a:pt x="1115003" y="224176"/>
                  <a:pt x="1145574" y="224176"/>
                </a:cubicBezTo>
                <a:cubicBezTo>
                  <a:pt x="1163409" y="224176"/>
                  <a:pt x="1178377" y="226162"/>
                  <a:pt x="1195892" y="226162"/>
                </a:cubicBezTo>
                <a:lnTo>
                  <a:pt x="1195892" y="226162"/>
                </a:lnTo>
                <a:close/>
                <a:moveTo>
                  <a:pt x="1362129" y="226162"/>
                </a:moveTo>
                <a:cubicBezTo>
                  <a:pt x="1375504" y="225595"/>
                  <a:pt x="1412128" y="224176"/>
                  <a:pt x="1399389" y="222331"/>
                </a:cubicBezTo>
                <a:cubicBezTo>
                  <a:pt x="1372638" y="218359"/>
                  <a:pt x="1346206" y="220203"/>
                  <a:pt x="1318500" y="222331"/>
                </a:cubicBezTo>
                <a:cubicBezTo>
                  <a:pt x="1314996" y="222615"/>
                  <a:pt x="1307353" y="223183"/>
                  <a:pt x="1309901" y="224318"/>
                </a:cubicBezTo>
                <a:cubicBezTo>
                  <a:pt x="1320092" y="228858"/>
                  <a:pt x="1336970" y="224885"/>
                  <a:pt x="1351301" y="224318"/>
                </a:cubicBezTo>
                <a:cubicBezTo>
                  <a:pt x="1355441" y="224176"/>
                  <a:pt x="1357989" y="226446"/>
                  <a:pt x="1362129" y="226304"/>
                </a:cubicBezTo>
                <a:lnTo>
                  <a:pt x="1362129" y="226304"/>
                </a:lnTo>
                <a:close/>
                <a:moveTo>
                  <a:pt x="3541683" y="226162"/>
                </a:moveTo>
                <a:cubicBezTo>
                  <a:pt x="3544231" y="224460"/>
                  <a:pt x="3526397" y="223325"/>
                  <a:pt x="3528626" y="225169"/>
                </a:cubicBezTo>
                <a:cubicBezTo>
                  <a:pt x="3530537" y="227014"/>
                  <a:pt x="3539135" y="227865"/>
                  <a:pt x="3541683" y="226162"/>
                </a:cubicBezTo>
                <a:lnTo>
                  <a:pt x="3541683" y="226162"/>
                </a:lnTo>
                <a:close/>
                <a:moveTo>
                  <a:pt x="3467163" y="228149"/>
                </a:moveTo>
                <a:cubicBezTo>
                  <a:pt x="3469710" y="226446"/>
                  <a:pt x="3451877" y="225311"/>
                  <a:pt x="3454105" y="227155"/>
                </a:cubicBezTo>
                <a:cubicBezTo>
                  <a:pt x="3456335" y="229000"/>
                  <a:pt x="3464615" y="229851"/>
                  <a:pt x="3467163" y="228149"/>
                </a:cubicBezTo>
                <a:lnTo>
                  <a:pt x="3467163" y="228149"/>
                </a:lnTo>
                <a:close/>
                <a:moveTo>
                  <a:pt x="3410158" y="231980"/>
                </a:moveTo>
                <a:cubicBezTo>
                  <a:pt x="3417483" y="227155"/>
                  <a:pt x="3363663" y="225879"/>
                  <a:pt x="3372898" y="229993"/>
                </a:cubicBezTo>
                <a:cubicBezTo>
                  <a:pt x="3378949" y="232689"/>
                  <a:pt x="3388503" y="231554"/>
                  <a:pt x="3397101" y="230986"/>
                </a:cubicBezTo>
                <a:cubicBezTo>
                  <a:pt x="3401560" y="230703"/>
                  <a:pt x="3407611" y="233682"/>
                  <a:pt x="3410158" y="231980"/>
                </a:cubicBezTo>
                <a:lnTo>
                  <a:pt x="3410158" y="231980"/>
                </a:lnTo>
                <a:close/>
                <a:moveTo>
                  <a:pt x="3419075" y="231980"/>
                </a:moveTo>
                <a:cubicBezTo>
                  <a:pt x="3423534" y="232547"/>
                  <a:pt x="3425444" y="227014"/>
                  <a:pt x="3421304" y="226162"/>
                </a:cubicBezTo>
                <a:cubicBezTo>
                  <a:pt x="3417483" y="225311"/>
                  <a:pt x="3411750" y="229709"/>
                  <a:pt x="3414617" y="230986"/>
                </a:cubicBezTo>
                <a:cubicBezTo>
                  <a:pt x="3415890" y="231554"/>
                  <a:pt x="3417483" y="231838"/>
                  <a:pt x="3419075" y="231980"/>
                </a:cubicBezTo>
                <a:lnTo>
                  <a:pt x="3419075" y="231980"/>
                </a:lnTo>
                <a:close/>
                <a:moveTo>
                  <a:pt x="3379586" y="233966"/>
                </a:moveTo>
                <a:cubicBezTo>
                  <a:pt x="3387229" y="230561"/>
                  <a:pt x="3339460" y="231838"/>
                  <a:pt x="3349014" y="233966"/>
                </a:cubicBezTo>
                <a:cubicBezTo>
                  <a:pt x="3358567" y="236094"/>
                  <a:pt x="3371943" y="237371"/>
                  <a:pt x="3379586" y="233966"/>
                </a:cubicBezTo>
                <a:lnTo>
                  <a:pt x="3379586" y="233966"/>
                </a:lnTo>
                <a:close/>
                <a:moveTo>
                  <a:pt x="3292009" y="235952"/>
                </a:moveTo>
                <a:cubicBezTo>
                  <a:pt x="3296467" y="233966"/>
                  <a:pt x="3269080" y="234675"/>
                  <a:pt x="3274494" y="235952"/>
                </a:cubicBezTo>
                <a:cubicBezTo>
                  <a:pt x="3279907" y="237229"/>
                  <a:pt x="3287550" y="237797"/>
                  <a:pt x="3292009" y="235952"/>
                </a:cubicBezTo>
                <a:lnTo>
                  <a:pt x="3292009" y="235952"/>
                </a:lnTo>
                <a:close/>
                <a:moveTo>
                  <a:pt x="3331498" y="235952"/>
                </a:moveTo>
                <a:cubicBezTo>
                  <a:pt x="3336912" y="234533"/>
                  <a:pt x="3337549" y="228149"/>
                  <a:pt x="3331498" y="228149"/>
                </a:cubicBezTo>
                <a:cubicBezTo>
                  <a:pt x="3327358" y="228149"/>
                  <a:pt x="3327040" y="231696"/>
                  <a:pt x="3322900" y="231980"/>
                </a:cubicBezTo>
                <a:cubicBezTo>
                  <a:pt x="3316211" y="232547"/>
                  <a:pt x="3305384" y="229000"/>
                  <a:pt x="3303155" y="231980"/>
                </a:cubicBezTo>
                <a:cubicBezTo>
                  <a:pt x="3299971" y="236378"/>
                  <a:pt x="3322581" y="238223"/>
                  <a:pt x="3331498" y="235952"/>
                </a:cubicBezTo>
                <a:lnTo>
                  <a:pt x="3331498" y="235952"/>
                </a:lnTo>
                <a:close/>
                <a:moveTo>
                  <a:pt x="858640" y="237939"/>
                </a:moveTo>
                <a:cubicBezTo>
                  <a:pt x="860870" y="236945"/>
                  <a:pt x="849724" y="237939"/>
                  <a:pt x="849724" y="237939"/>
                </a:cubicBezTo>
                <a:cubicBezTo>
                  <a:pt x="849724" y="237939"/>
                  <a:pt x="856411" y="238932"/>
                  <a:pt x="858640" y="237939"/>
                </a:cubicBezTo>
                <a:lnTo>
                  <a:pt x="858640" y="237939"/>
                </a:lnTo>
                <a:close/>
                <a:moveTo>
                  <a:pt x="1629000" y="239925"/>
                </a:moveTo>
                <a:cubicBezTo>
                  <a:pt x="1631229" y="238932"/>
                  <a:pt x="1620083" y="239925"/>
                  <a:pt x="1620083" y="239925"/>
                </a:cubicBezTo>
                <a:cubicBezTo>
                  <a:pt x="1620083" y="239925"/>
                  <a:pt x="1626771" y="240918"/>
                  <a:pt x="1629000" y="239925"/>
                </a:cubicBezTo>
                <a:lnTo>
                  <a:pt x="1629000" y="239925"/>
                </a:lnTo>
                <a:close/>
                <a:moveTo>
                  <a:pt x="2128030" y="239925"/>
                </a:moveTo>
                <a:cubicBezTo>
                  <a:pt x="2130578" y="238223"/>
                  <a:pt x="2114973" y="236945"/>
                  <a:pt x="2114973" y="238932"/>
                </a:cubicBezTo>
                <a:cubicBezTo>
                  <a:pt x="2114973" y="240918"/>
                  <a:pt x="2125482" y="241628"/>
                  <a:pt x="2128030" y="239925"/>
                </a:cubicBezTo>
                <a:lnTo>
                  <a:pt x="2128030" y="239925"/>
                </a:lnTo>
                <a:close/>
                <a:moveTo>
                  <a:pt x="2451905" y="239925"/>
                </a:moveTo>
                <a:cubicBezTo>
                  <a:pt x="2455727" y="239074"/>
                  <a:pt x="2439167" y="236378"/>
                  <a:pt x="2441079" y="237939"/>
                </a:cubicBezTo>
                <a:cubicBezTo>
                  <a:pt x="2442989" y="239641"/>
                  <a:pt x="2448403" y="240776"/>
                  <a:pt x="2451905" y="239925"/>
                </a:cubicBezTo>
                <a:lnTo>
                  <a:pt x="2451905" y="239925"/>
                </a:lnTo>
                <a:close/>
                <a:moveTo>
                  <a:pt x="2535024" y="239925"/>
                </a:moveTo>
                <a:cubicBezTo>
                  <a:pt x="2545215" y="235385"/>
                  <a:pt x="2480567" y="237087"/>
                  <a:pt x="2493625" y="239925"/>
                </a:cubicBezTo>
                <a:cubicBezTo>
                  <a:pt x="2506045" y="242621"/>
                  <a:pt x="2520694" y="242621"/>
                  <a:pt x="2533114" y="239925"/>
                </a:cubicBezTo>
                <a:cubicBezTo>
                  <a:pt x="2533751" y="239783"/>
                  <a:pt x="2534706" y="240209"/>
                  <a:pt x="2535343" y="239925"/>
                </a:cubicBezTo>
                <a:lnTo>
                  <a:pt x="2535343" y="239925"/>
                </a:lnTo>
                <a:close/>
                <a:moveTo>
                  <a:pt x="3134688" y="239925"/>
                </a:moveTo>
                <a:cubicBezTo>
                  <a:pt x="3140420" y="237371"/>
                  <a:pt x="3120676" y="236945"/>
                  <a:pt x="3112714" y="235952"/>
                </a:cubicBezTo>
                <a:cubicBezTo>
                  <a:pt x="3102205" y="234817"/>
                  <a:pt x="3076091" y="234817"/>
                  <a:pt x="3082142" y="238932"/>
                </a:cubicBezTo>
                <a:cubicBezTo>
                  <a:pt x="3085964" y="241486"/>
                  <a:pt x="3094881" y="239357"/>
                  <a:pt x="3101887" y="239925"/>
                </a:cubicBezTo>
                <a:cubicBezTo>
                  <a:pt x="3113351" y="240776"/>
                  <a:pt x="3126727" y="243614"/>
                  <a:pt x="3134688" y="239925"/>
                </a:cubicBezTo>
                <a:lnTo>
                  <a:pt x="3134688" y="239925"/>
                </a:lnTo>
                <a:close/>
                <a:moveTo>
                  <a:pt x="3174178" y="239925"/>
                </a:moveTo>
                <a:cubicBezTo>
                  <a:pt x="3178318" y="239216"/>
                  <a:pt x="3178636" y="236378"/>
                  <a:pt x="3182776" y="235952"/>
                </a:cubicBezTo>
                <a:cubicBezTo>
                  <a:pt x="3204750" y="234250"/>
                  <a:pt x="3260163" y="243614"/>
                  <a:pt x="3246150" y="235952"/>
                </a:cubicBezTo>
                <a:cubicBezTo>
                  <a:pt x="3242647" y="233966"/>
                  <a:pt x="3236277" y="234250"/>
                  <a:pt x="3230864" y="233966"/>
                </a:cubicBezTo>
                <a:cubicBezTo>
                  <a:pt x="3225450" y="233682"/>
                  <a:pt x="3220991" y="234108"/>
                  <a:pt x="3215578" y="233966"/>
                </a:cubicBezTo>
                <a:cubicBezTo>
                  <a:pt x="3197744" y="233398"/>
                  <a:pt x="3158573" y="231412"/>
                  <a:pt x="3165261" y="238790"/>
                </a:cubicBezTo>
                <a:cubicBezTo>
                  <a:pt x="3166534" y="240067"/>
                  <a:pt x="3170993" y="240209"/>
                  <a:pt x="3174178" y="239783"/>
                </a:cubicBezTo>
                <a:lnTo>
                  <a:pt x="3174178" y="239783"/>
                </a:lnTo>
                <a:close/>
                <a:moveTo>
                  <a:pt x="1239521" y="241911"/>
                </a:moveTo>
                <a:cubicBezTo>
                  <a:pt x="1247164" y="238506"/>
                  <a:pt x="1199395" y="239783"/>
                  <a:pt x="1208948" y="241911"/>
                </a:cubicBezTo>
                <a:cubicBezTo>
                  <a:pt x="1218502" y="244040"/>
                  <a:pt x="1231878" y="245317"/>
                  <a:pt x="1239521" y="241911"/>
                </a:cubicBezTo>
                <a:lnTo>
                  <a:pt x="1239521" y="241911"/>
                </a:lnTo>
                <a:close/>
                <a:moveTo>
                  <a:pt x="1335696" y="241911"/>
                </a:moveTo>
                <a:cubicBezTo>
                  <a:pt x="1341110" y="239499"/>
                  <a:pt x="1307035" y="240351"/>
                  <a:pt x="1313723" y="241911"/>
                </a:cubicBezTo>
                <a:cubicBezTo>
                  <a:pt x="1320410" y="243472"/>
                  <a:pt x="1330283" y="244323"/>
                  <a:pt x="1335696" y="241911"/>
                </a:cubicBezTo>
                <a:lnTo>
                  <a:pt x="1335696" y="241911"/>
                </a:lnTo>
                <a:close/>
                <a:moveTo>
                  <a:pt x="1558938" y="241911"/>
                </a:moveTo>
                <a:cubicBezTo>
                  <a:pt x="1561805" y="240635"/>
                  <a:pt x="1550340" y="238506"/>
                  <a:pt x="1548110" y="239925"/>
                </a:cubicBezTo>
                <a:cubicBezTo>
                  <a:pt x="1545882" y="241486"/>
                  <a:pt x="1556072" y="243188"/>
                  <a:pt x="1558938" y="241911"/>
                </a:cubicBezTo>
                <a:lnTo>
                  <a:pt x="1558938" y="241911"/>
                </a:lnTo>
                <a:close/>
                <a:moveTo>
                  <a:pt x="1852242" y="241911"/>
                </a:moveTo>
                <a:cubicBezTo>
                  <a:pt x="1857338" y="238506"/>
                  <a:pt x="1819440" y="239074"/>
                  <a:pt x="1826128" y="241911"/>
                </a:cubicBezTo>
                <a:cubicBezTo>
                  <a:pt x="1832179" y="244607"/>
                  <a:pt x="1843325" y="244181"/>
                  <a:pt x="1850331" y="241911"/>
                </a:cubicBezTo>
                <a:cubicBezTo>
                  <a:pt x="1850968" y="241769"/>
                  <a:pt x="1851924" y="242195"/>
                  <a:pt x="1852561" y="241911"/>
                </a:cubicBezTo>
                <a:lnTo>
                  <a:pt x="1852561" y="241911"/>
                </a:lnTo>
                <a:close/>
                <a:moveTo>
                  <a:pt x="2666231" y="241911"/>
                </a:moveTo>
                <a:cubicBezTo>
                  <a:pt x="2669416" y="240493"/>
                  <a:pt x="2649352" y="240776"/>
                  <a:pt x="2653173" y="241911"/>
                </a:cubicBezTo>
                <a:cubicBezTo>
                  <a:pt x="2656995" y="243047"/>
                  <a:pt x="2663046" y="243330"/>
                  <a:pt x="2666231" y="241911"/>
                </a:cubicBezTo>
                <a:lnTo>
                  <a:pt x="2666231" y="241911"/>
                </a:lnTo>
                <a:close/>
                <a:moveTo>
                  <a:pt x="1042393" y="243898"/>
                </a:moveTo>
                <a:cubicBezTo>
                  <a:pt x="1045896" y="242337"/>
                  <a:pt x="1029336" y="239783"/>
                  <a:pt x="1029336" y="241911"/>
                </a:cubicBezTo>
                <a:cubicBezTo>
                  <a:pt x="1029336" y="244040"/>
                  <a:pt x="1038890" y="245459"/>
                  <a:pt x="1042393" y="243898"/>
                </a:cubicBezTo>
                <a:lnTo>
                  <a:pt x="1042393" y="243898"/>
                </a:lnTo>
                <a:close/>
                <a:moveTo>
                  <a:pt x="2145546" y="243898"/>
                </a:moveTo>
                <a:cubicBezTo>
                  <a:pt x="2155736" y="239357"/>
                  <a:pt x="2090133" y="241911"/>
                  <a:pt x="2104145" y="243898"/>
                </a:cubicBezTo>
                <a:cubicBezTo>
                  <a:pt x="2117203" y="245884"/>
                  <a:pt x="2131215" y="246593"/>
                  <a:pt x="2143634" y="243898"/>
                </a:cubicBezTo>
                <a:cubicBezTo>
                  <a:pt x="2144272" y="243756"/>
                  <a:pt x="2145227" y="244181"/>
                  <a:pt x="2145864" y="243898"/>
                </a:cubicBezTo>
                <a:lnTo>
                  <a:pt x="2145864" y="243898"/>
                </a:lnTo>
                <a:close/>
                <a:moveTo>
                  <a:pt x="2294267" y="243898"/>
                </a:moveTo>
                <a:cubicBezTo>
                  <a:pt x="2297133" y="242621"/>
                  <a:pt x="2289490" y="241486"/>
                  <a:pt x="2287580" y="239925"/>
                </a:cubicBezTo>
                <a:cubicBezTo>
                  <a:pt x="2286305" y="238648"/>
                  <a:pt x="2292038" y="236945"/>
                  <a:pt x="2289809" y="235952"/>
                </a:cubicBezTo>
                <a:cubicBezTo>
                  <a:pt x="2280891" y="231980"/>
                  <a:pt x="2267198" y="237797"/>
                  <a:pt x="2254778" y="238932"/>
                </a:cubicBezTo>
                <a:cubicBezTo>
                  <a:pt x="2251275" y="239216"/>
                  <a:pt x="2249364" y="240918"/>
                  <a:pt x="2246180" y="240918"/>
                </a:cubicBezTo>
                <a:cubicBezTo>
                  <a:pt x="2232485" y="240918"/>
                  <a:pt x="2221658" y="234108"/>
                  <a:pt x="2208920" y="236094"/>
                </a:cubicBezTo>
                <a:cubicBezTo>
                  <a:pt x="2198410" y="237655"/>
                  <a:pt x="2190130" y="239499"/>
                  <a:pt x="2180577" y="241911"/>
                </a:cubicBezTo>
                <a:cubicBezTo>
                  <a:pt x="2176436" y="243047"/>
                  <a:pt x="2163061" y="242905"/>
                  <a:pt x="2167519" y="243898"/>
                </a:cubicBezTo>
                <a:cubicBezTo>
                  <a:pt x="2186627" y="248154"/>
                  <a:pt x="2207327" y="243898"/>
                  <a:pt x="2228982" y="243898"/>
                </a:cubicBezTo>
                <a:cubicBezTo>
                  <a:pt x="2250638" y="243898"/>
                  <a:pt x="2271019" y="248154"/>
                  <a:pt x="2290127" y="243898"/>
                </a:cubicBezTo>
                <a:cubicBezTo>
                  <a:pt x="2291401" y="243614"/>
                  <a:pt x="2293312" y="244323"/>
                  <a:pt x="2294586" y="243898"/>
                </a:cubicBezTo>
                <a:lnTo>
                  <a:pt x="2294586" y="243898"/>
                </a:lnTo>
                <a:close/>
                <a:moveTo>
                  <a:pt x="2740751" y="243898"/>
                </a:moveTo>
                <a:cubicBezTo>
                  <a:pt x="2744573" y="241202"/>
                  <a:pt x="2717822" y="239074"/>
                  <a:pt x="2721006" y="241911"/>
                </a:cubicBezTo>
                <a:cubicBezTo>
                  <a:pt x="2724191" y="244749"/>
                  <a:pt x="2736929" y="246452"/>
                  <a:pt x="2740751" y="243898"/>
                </a:cubicBezTo>
                <a:lnTo>
                  <a:pt x="2740751" y="243898"/>
                </a:lnTo>
                <a:close/>
                <a:moveTo>
                  <a:pt x="2920045" y="243898"/>
                </a:moveTo>
                <a:cubicBezTo>
                  <a:pt x="2924504" y="243188"/>
                  <a:pt x="2926733" y="238081"/>
                  <a:pt x="2922274" y="238081"/>
                </a:cubicBezTo>
                <a:cubicBezTo>
                  <a:pt x="2916860" y="238081"/>
                  <a:pt x="2907943" y="243898"/>
                  <a:pt x="2913358" y="243898"/>
                </a:cubicBezTo>
                <a:cubicBezTo>
                  <a:pt x="2915587" y="243898"/>
                  <a:pt x="2917815" y="244323"/>
                  <a:pt x="2920045" y="243898"/>
                </a:cubicBezTo>
                <a:lnTo>
                  <a:pt x="2920045" y="243898"/>
                </a:lnTo>
                <a:close/>
                <a:moveTo>
                  <a:pt x="2985648" y="243898"/>
                </a:moveTo>
                <a:cubicBezTo>
                  <a:pt x="2990743" y="243614"/>
                  <a:pt x="2993610" y="241202"/>
                  <a:pt x="2998705" y="240918"/>
                </a:cubicBezTo>
                <a:cubicBezTo>
                  <a:pt x="3015584" y="240209"/>
                  <a:pt x="3046793" y="247445"/>
                  <a:pt x="3046793" y="239925"/>
                </a:cubicBezTo>
                <a:cubicBezTo>
                  <a:pt x="3046793" y="237797"/>
                  <a:pt x="3040105" y="235101"/>
                  <a:pt x="3035647" y="235952"/>
                </a:cubicBezTo>
                <a:cubicBezTo>
                  <a:pt x="3032462" y="236662"/>
                  <a:pt x="3034373" y="239216"/>
                  <a:pt x="3031188" y="239925"/>
                </a:cubicBezTo>
                <a:cubicBezTo>
                  <a:pt x="3004438" y="245884"/>
                  <a:pt x="2969725" y="229993"/>
                  <a:pt x="2945841" y="237939"/>
                </a:cubicBezTo>
                <a:cubicBezTo>
                  <a:pt x="2943293" y="238790"/>
                  <a:pt x="2945841" y="240493"/>
                  <a:pt x="2945841" y="241769"/>
                </a:cubicBezTo>
                <a:cubicBezTo>
                  <a:pt x="2945841" y="242763"/>
                  <a:pt x="2939472" y="243330"/>
                  <a:pt x="2941382" y="243756"/>
                </a:cubicBezTo>
                <a:cubicBezTo>
                  <a:pt x="2955076" y="246877"/>
                  <a:pt x="2969725" y="244465"/>
                  <a:pt x="2985011" y="243756"/>
                </a:cubicBezTo>
                <a:lnTo>
                  <a:pt x="2985011" y="243756"/>
                </a:lnTo>
                <a:close/>
                <a:moveTo>
                  <a:pt x="1607026" y="245884"/>
                </a:moveTo>
                <a:cubicBezTo>
                  <a:pt x="1609574" y="244323"/>
                  <a:pt x="1601294" y="240635"/>
                  <a:pt x="1598428" y="241911"/>
                </a:cubicBezTo>
                <a:cubicBezTo>
                  <a:pt x="1595243" y="243330"/>
                  <a:pt x="1604797" y="247445"/>
                  <a:pt x="1607026" y="245884"/>
                </a:cubicBezTo>
                <a:lnTo>
                  <a:pt x="1607026" y="245884"/>
                </a:lnTo>
                <a:close/>
                <a:moveTo>
                  <a:pt x="1685686" y="245884"/>
                </a:moveTo>
                <a:cubicBezTo>
                  <a:pt x="1687279" y="244749"/>
                  <a:pt x="1685368" y="242763"/>
                  <a:pt x="1687916" y="241911"/>
                </a:cubicBezTo>
                <a:cubicBezTo>
                  <a:pt x="1693011" y="240351"/>
                  <a:pt x="1708297" y="239641"/>
                  <a:pt x="1703202" y="238081"/>
                </a:cubicBezTo>
                <a:cubicBezTo>
                  <a:pt x="1689826" y="233540"/>
                  <a:pt x="1671993" y="237655"/>
                  <a:pt x="1655114" y="238081"/>
                </a:cubicBezTo>
                <a:cubicBezTo>
                  <a:pt x="1646197" y="238223"/>
                  <a:pt x="1629319" y="240351"/>
                  <a:pt x="1633140" y="243898"/>
                </a:cubicBezTo>
                <a:cubicBezTo>
                  <a:pt x="1640465" y="250283"/>
                  <a:pt x="1663394" y="247587"/>
                  <a:pt x="1679317" y="245884"/>
                </a:cubicBezTo>
                <a:cubicBezTo>
                  <a:pt x="1681546" y="245600"/>
                  <a:pt x="1684731" y="246735"/>
                  <a:pt x="1686005" y="245884"/>
                </a:cubicBezTo>
                <a:lnTo>
                  <a:pt x="1686005" y="245884"/>
                </a:lnTo>
                <a:close/>
                <a:moveTo>
                  <a:pt x="1746831" y="245884"/>
                </a:moveTo>
                <a:cubicBezTo>
                  <a:pt x="1754474" y="242479"/>
                  <a:pt x="1706705" y="243756"/>
                  <a:pt x="1716259" y="245884"/>
                </a:cubicBezTo>
                <a:cubicBezTo>
                  <a:pt x="1725813" y="248012"/>
                  <a:pt x="1739188" y="249289"/>
                  <a:pt x="1746831" y="245884"/>
                </a:cubicBezTo>
                <a:lnTo>
                  <a:pt x="1746831" y="245884"/>
                </a:lnTo>
                <a:close/>
                <a:moveTo>
                  <a:pt x="1825491" y="245884"/>
                </a:moveTo>
                <a:cubicBezTo>
                  <a:pt x="1827720" y="244891"/>
                  <a:pt x="1816574" y="245884"/>
                  <a:pt x="1816574" y="245884"/>
                </a:cubicBezTo>
                <a:cubicBezTo>
                  <a:pt x="1816574" y="245884"/>
                  <a:pt x="1823262" y="246877"/>
                  <a:pt x="1825491" y="245884"/>
                </a:cubicBezTo>
                <a:lnTo>
                  <a:pt x="1825491" y="245884"/>
                </a:lnTo>
                <a:close/>
                <a:moveTo>
                  <a:pt x="1948099" y="245884"/>
                </a:moveTo>
                <a:cubicBezTo>
                  <a:pt x="1949691" y="244749"/>
                  <a:pt x="1945870" y="242905"/>
                  <a:pt x="1948099" y="241911"/>
                </a:cubicBezTo>
                <a:cubicBezTo>
                  <a:pt x="1952239" y="240351"/>
                  <a:pt x="1965296" y="239783"/>
                  <a:pt x="1961156" y="238081"/>
                </a:cubicBezTo>
                <a:cubicBezTo>
                  <a:pt x="1953513" y="234675"/>
                  <a:pt x="1941411" y="238081"/>
                  <a:pt x="1930583" y="238081"/>
                </a:cubicBezTo>
                <a:cubicBezTo>
                  <a:pt x="1910521" y="238081"/>
                  <a:pt x="1892686" y="238081"/>
                  <a:pt x="1873579" y="240918"/>
                </a:cubicBezTo>
                <a:cubicBezTo>
                  <a:pt x="1871349" y="241202"/>
                  <a:pt x="1875490" y="243330"/>
                  <a:pt x="1873579" y="243898"/>
                </a:cubicBezTo>
                <a:cubicBezTo>
                  <a:pt x="1866891" y="245742"/>
                  <a:pt x="1844599" y="244323"/>
                  <a:pt x="1851605" y="245884"/>
                </a:cubicBezTo>
                <a:cubicBezTo>
                  <a:pt x="1874216" y="250992"/>
                  <a:pt x="1898419" y="245884"/>
                  <a:pt x="1923896" y="245884"/>
                </a:cubicBezTo>
                <a:cubicBezTo>
                  <a:pt x="1932495" y="245884"/>
                  <a:pt x="1943322" y="249005"/>
                  <a:pt x="1948099" y="245884"/>
                </a:cubicBezTo>
                <a:lnTo>
                  <a:pt x="1948099" y="245884"/>
                </a:lnTo>
                <a:close/>
                <a:moveTo>
                  <a:pt x="1970073" y="245884"/>
                </a:moveTo>
                <a:cubicBezTo>
                  <a:pt x="1973257" y="244465"/>
                  <a:pt x="1953195" y="244749"/>
                  <a:pt x="1957016" y="245884"/>
                </a:cubicBezTo>
                <a:cubicBezTo>
                  <a:pt x="1960837" y="247019"/>
                  <a:pt x="1966888" y="247303"/>
                  <a:pt x="1970073" y="245884"/>
                </a:cubicBezTo>
                <a:lnTo>
                  <a:pt x="1970073" y="245884"/>
                </a:lnTo>
                <a:close/>
                <a:moveTo>
                  <a:pt x="2031217" y="245884"/>
                </a:moveTo>
                <a:cubicBezTo>
                  <a:pt x="2035676" y="243898"/>
                  <a:pt x="2023893" y="241486"/>
                  <a:pt x="2018161" y="240067"/>
                </a:cubicBezTo>
                <a:cubicBezTo>
                  <a:pt x="2007015" y="237229"/>
                  <a:pt x="1979945" y="238506"/>
                  <a:pt x="1983130" y="244040"/>
                </a:cubicBezTo>
                <a:cubicBezTo>
                  <a:pt x="1986633" y="250424"/>
                  <a:pt x="2010836" y="248296"/>
                  <a:pt x="2024530" y="246026"/>
                </a:cubicBezTo>
                <a:cubicBezTo>
                  <a:pt x="2026759" y="245600"/>
                  <a:pt x="2029625" y="246735"/>
                  <a:pt x="2031217" y="246026"/>
                </a:cubicBezTo>
                <a:lnTo>
                  <a:pt x="2031217" y="246026"/>
                </a:lnTo>
                <a:close/>
                <a:moveTo>
                  <a:pt x="2061790" y="245884"/>
                </a:moveTo>
                <a:cubicBezTo>
                  <a:pt x="2067841" y="243188"/>
                  <a:pt x="2034084" y="242479"/>
                  <a:pt x="2037587" y="245884"/>
                </a:cubicBezTo>
                <a:cubicBezTo>
                  <a:pt x="2041408" y="249289"/>
                  <a:pt x="2055739" y="248580"/>
                  <a:pt x="2061790" y="245884"/>
                </a:cubicBezTo>
                <a:lnTo>
                  <a:pt x="2061790" y="245884"/>
                </a:lnTo>
                <a:close/>
                <a:moveTo>
                  <a:pt x="2503815" y="245884"/>
                </a:moveTo>
                <a:cubicBezTo>
                  <a:pt x="2507955" y="245317"/>
                  <a:pt x="2498083" y="240635"/>
                  <a:pt x="2494898" y="241911"/>
                </a:cubicBezTo>
                <a:cubicBezTo>
                  <a:pt x="2491714" y="243330"/>
                  <a:pt x="2499357" y="246452"/>
                  <a:pt x="2503815" y="245884"/>
                </a:cubicBezTo>
                <a:lnTo>
                  <a:pt x="2503815" y="245884"/>
                </a:lnTo>
                <a:close/>
                <a:moveTo>
                  <a:pt x="2888836" y="245884"/>
                </a:moveTo>
                <a:cubicBezTo>
                  <a:pt x="2901256" y="240351"/>
                  <a:pt x="2821640" y="243330"/>
                  <a:pt x="2838518" y="245884"/>
                </a:cubicBezTo>
                <a:cubicBezTo>
                  <a:pt x="2854442" y="248296"/>
                  <a:pt x="2871639" y="249289"/>
                  <a:pt x="2886606" y="245884"/>
                </a:cubicBezTo>
                <a:cubicBezTo>
                  <a:pt x="2887244" y="245884"/>
                  <a:pt x="2888199" y="246168"/>
                  <a:pt x="2888836" y="245884"/>
                </a:cubicBezTo>
                <a:lnTo>
                  <a:pt x="2888836" y="245884"/>
                </a:lnTo>
                <a:close/>
                <a:moveTo>
                  <a:pt x="3427036" y="245884"/>
                </a:moveTo>
                <a:cubicBezTo>
                  <a:pt x="3431176" y="245317"/>
                  <a:pt x="3439775" y="242905"/>
                  <a:pt x="3435953" y="241911"/>
                </a:cubicBezTo>
                <a:cubicBezTo>
                  <a:pt x="3417483" y="237797"/>
                  <a:pt x="3391687" y="237371"/>
                  <a:pt x="3376720" y="243898"/>
                </a:cubicBezTo>
                <a:cubicBezTo>
                  <a:pt x="3375446" y="244465"/>
                  <a:pt x="3373216" y="245317"/>
                  <a:pt x="3374490" y="245884"/>
                </a:cubicBezTo>
                <a:cubicBezTo>
                  <a:pt x="3387229" y="250141"/>
                  <a:pt x="3404426" y="246877"/>
                  <a:pt x="3420349" y="245884"/>
                </a:cubicBezTo>
                <a:cubicBezTo>
                  <a:pt x="3422578" y="245884"/>
                  <a:pt x="3424807" y="246168"/>
                  <a:pt x="3427036" y="245884"/>
                </a:cubicBezTo>
                <a:lnTo>
                  <a:pt x="3427036" y="245884"/>
                </a:lnTo>
                <a:close/>
                <a:moveTo>
                  <a:pt x="1343658" y="247871"/>
                </a:moveTo>
                <a:cubicBezTo>
                  <a:pt x="1346206" y="246168"/>
                  <a:pt x="1328372" y="245033"/>
                  <a:pt x="1330601" y="246877"/>
                </a:cubicBezTo>
                <a:cubicBezTo>
                  <a:pt x="1332512" y="248722"/>
                  <a:pt x="1341110" y="249573"/>
                  <a:pt x="1343658" y="247871"/>
                </a:cubicBezTo>
                <a:lnTo>
                  <a:pt x="1343658" y="247871"/>
                </a:lnTo>
                <a:close/>
                <a:moveTo>
                  <a:pt x="2687249" y="247871"/>
                </a:moveTo>
                <a:cubicBezTo>
                  <a:pt x="2690434" y="246452"/>
                  <a:pt x="2670371" y="246735"/>
                  <a:pt x="2674193" y="247871"/>
                </a:cubicBezTo>
                <a:cubicBezTo>
                  <a:pt x="2678014" y="249005"/>
                  <a:pt x="2684064" y="249289"/>
                  <a:pt x="2687249" y="247871"/>
                </a:cubicBezTo>
                <a:lnTo>
                  <a:pt x="2687249" y="247871"/>
                </a:lnTo>
                <a:close/>
                <a:moveTo>
                  <a:pt x="2713363" y="247871"/>
                </a:moveTo>
                <a:cubicBezTo>
                  <a:pt x="2716548" y="246452"/>
                  <a:pt x="2696485" y="246735"/>
                  <a:pt x="2700306" y="247871"/>
                </a:cubicBezTo>
                <a:cubicBezTo>
                  <a:pt x="2704128" y="249005"/>
                  <a:pt x="2710178" y="249289"/>
                  <a:pt x="2713363" y="247871"/>
                </a:cubicBezTo>
                <a:lnTo>
                  <a:pt x="2713363" y="247871"/>
                </a:lnTo>
                <a:close/>
                <a:moveTo>
                  <a:pt x="2756992" y="247871"/>
                </a:moveTo>
                <a:cubicBezTo>
                  <a:pt x="2763361" y="245033"/>
                  <a:pt x="2722598" y="246026"/>
                  <a:pt x="2730878" y="247871"/>
                </a:cubicBezTo>
                <a:cubicBezTo>
                  <a:pt x="2739159" y="249715"/>
                  <a:pt x="2750623" y="250850"/>
                  <a:pt x="2756992" y="247871"/>
                </a:cubicBezTo>
                <a:lnTo>
                  <a:pt x="2756992" y="247871"/>
                </a:lnTo>
                <a:close/>
                <a:moveTo>
                  <a:pt x="2805080" y="247871"/>
                </a:moveTo>
                <a:cubicBezTo>
                  <a:pt x="2808265" y="246452"/>
                  <a:pt x="2788202" y="246735"/>
                  <a:pt x="2792024" y="247871"/>
                </a:cubicBezTo>
                <a:cubicBezTo>
                  <a:pt x="2795845" y="249005"/>
                  <a:pt x="2801896" y="249289"/>
                  <a:pt x="2805080" y="247871"/>
                </a:cubicBezTo>
                <a:lnTo>
                  <a:pt x="2805080" y="247871"/>
                </a:lnTo>
                <a:close/>
                <a:moveTo>
                  <a:pt x="3339141" y="253688"/>
                </a:moveTo>
                <a:cubicBezTo>
                  <a:pt x="3342325" y="252269"/>
                  <a:pt x="3322263" y="252553"/>
                  <a:pt x="3326085" y="253688"/>
                </a:cubicBezTo>
                <a:cubicBezTo>
                  <a:pt x="3329906" y="254823"/>
                  <a:pt x="3335956" y="255107"/>
                  <a:pt x="3339141" y="253688"/>
                </a:cubicBezTo>
                <a:lnTo>
                  <a:pt x="3339141" y="253688"/>
                </a:lnTo>
                <a:close/>
                <a:moveTo>
                  <a:pt x="3291053" y="255674"/>
                </a:moveTo>
                <a:cubicBezTo>
                  <a:pt x="3296467" y="253262"/>
                  <a:pt x="3262392" y="254113"/>
                  <a:pt x="3269080" y="255674"/>
                </a:cubicBezTo>
                <a:cubicBezTo>
                  <a:pt x="3275767" y="257235"/>
                  <a:pt x="3285640" y="258086"/>
                  <a:pt x="3291053" y="255674"/>
                </a:cubicBezTo>
                <a:lnTo>
                  <a:pt x="3291053" y="255674"/>
                </a:lnTo>
                <a:close/>
                <a:moveTo>
                  <a:pt x="3313027" y="255674"/>
                </a:moveTo>
                <a:cubicBezTo>
                  <a:pt x="3315256" y="254681"/>
                  <a:pt x="3304110" y="255674"/>
                  <a:pt x="3304110" y="255674"/>
                </a:cubicBezTo>
                <a:cubicBezTo>
                  <a:pt x="3304110" y="255674"/>
                  <a:pt x="3310798" y="256667"/>
                  <a:pt x="3313027" y="255674"/>
                </a:cubicBezTo>
                <a:lnTo>
                  <a:pt x="3313027" y="255674"/>
                </a:lnTo>
                <a:close/>
                <a:moveTo>
                  <a:pt x="3247424" y="257660"/>
                </a:moveTo>
                <a:cubicBezTo>
                  <a:pt x="3252838" y="255248"/>
                  <a:pt x="3218762" y="256100"/>
                  <a:pt x="3225450" y="257660"/>
                </a:cubicBezTo>
                <a:cubicBezTo>
                  <a:pt x="3232456" y="259221"/>
                  <a:pt x="3242011" y="260073"/>
                  <a:pt x="3247424" y="257660"/>
                </a:cubicBezTo>
                <a:lnTo>
                  <a:pt x="3247424" y="257660"/>
                </a:lnTo>
                <a:close/>
                <a:moveTo>
                  <a:pt x="3111759" y="259647"/>
                </a:moveTo>
                <a:cubicBezTo>
                  <a:pt x="3123224" y="254539"/>
                  <a:pt x="3050614" y="257377"/>
                  <a:pt x="3065900" y="259647"/>
                </a:cubicBezTo>
                <a:cubicBezTo>
                  <a:pt x="3080550" y="261775"/>
                  <a:pt x="3095836" y="262768"/>
                  <a:pt x="3109530" y="259647"/>
                </a:cubicBezTo>
                <a:cubicBezTo>
                  <a:pt x="3110167" y="259647"/>
                  <a:pt x="3111122" y="259931"/>
                  <a:pt x="3111759" y="259647"/>
                </a:cubicBezTo>
                <a:lnTo>
                  <a:pt x="3111759" y="259647"/>
                </a:lnTo>
                <a:close/>
                <a:moveTo>
                  <a:pt x="3133733" y="259647"/>
                </a:moveTo>
                <a:cubicBezTo>
                  <a:pt x="3135963" y="258654"/>
                  <a:pt x="3124816" y="259647"/>
                  <a:pt x="3124816" y="259647"/>
                </a:cubicBezTo>
                <a:cubicBezTo>
                  <a:pt x="3124816" y="259647"/>
                  <a:pt x="3131504" y="260640"/>
                  <a:pt x="3133733" y="259647"/>
                </a:cubicBezTo>
                <a:lnTo>
                  <a:pt x="3133733" y="259647"/>
                </a:lnTo>
                <a:close/>
                <a:moveTo>
                  <a:pt x="2726738" y="261633"/>
                </a:moveTo>
                <a:cubicBezTo>
                  <a:pt x="2732152" y="261066"/>
                  <a:pt x="2735337" y="258938"/>
                  <a:pt x="2739796" y="257660"/>
                </a:cubicBezTo>
                <a:cubicBezTo>
                  <a:pt x="2742661" y="256951"/>
                  <a:pt x="2751579" y="256383"/>
                  <a:pt x="2748394" y="255674"/>
                </a:cubicBezTo>
                <a:cubicBezTo>
                  <a:pt x="2739477" y="253688"/>
                  <a:pt x="2729923" y="255674"/>
                  <a:pt x="2720051" y="255674"/>
                </a:cubicBezTo>
                <a:cubicBezTo>
                  <a:pt x="2693300" y="255674"/>
                  <a:pt x="2670053" y="254539"/>
                  <a:pt x="2643302" y="255674"/>
                </a:cubicBezTo>
                <a:cubicBezTo>
                  <a:pt x="2629608" y="256242"/>
                  <a:pt x="2617188" y="256242"/>
                  <a:pt x="2603812" y="254681"/>
                </a:cubicBezTo>
                <a:cubicBezTo>
                  <a:pt x="2601583" y="254397"/>
                  <a:pt x="2606042" y="257235"/>
                  <a:pt x="2603812" y="257660"/>
                </a:cubicBezTo>
                <a:cubicBezTo>
                  <a:pt x="2596806" y="258938"/>
                  <a:pt x="2591392" y="254539"/>
                  <a:pt x="2584067" y="253830"/>
                </a:cubicBezTo>
                <a:cubicBezTo>
                  <a:pt x="2556361" y="250708"/>
                  <a:pt x="2531521" y="251843"/>
                  <a:pt x="2503178" y="251843"/>
                </a:cubicBezTo>
                <a:cubicBezTo>
                  <a:pt x="2495217" y="251843"/>
                  <a:pt x="2479294" y="251276"/>
                  <a:pt x="2481204" y="254823"/>
                </a:cubicBezTo>
                <a:cubicBezTo>
                  <a:pt x="2483434" y="258938"/>
                  <a:pt x="2489803" y="260924"/>
                  <a:pt x="2498401" y="261633"/>
                </a:cubicBezTo>
                <a:cubicBezTo>
                  <a:pt x="2475472" y="261633"/>
                  <a:pt x="2454135" y="262059"/>
                  <a:pt x="2468148" y="263620"/>
                </a:cubicBezTo>
                <a:cubicBezTo>
                  <a:pt x="2501586" y="267309"/>
                  <a:pt x="2532159" y="264755"/>
                  <a:pt x="2566552" y="265606"/>
                </a:cubicBezTo>
                <a:cubicBezTo>
                  <a:pt x="2573558" y="265606"/>
                  <a:pt x="2581201" y="267734"/>
                  <a:pt x="2586297" y="265606"/>
                </a:cubicBezTo>
                <a:cubicBezTo>
                  <a:pt x="2599990" y="259505"/>
                  <a:pt x="2550947" y="261633"/>
                  <a:pt x="2531521" y="261633"/>
                </a:cubicBezTo>
                <a:lnTo>
                  <a:pt x="2522286" y="261633"/>
                </a:lnTo>
                <a:cubicBezTo>
                  <a:pt x="2537254" y="260924"/>
                  <a:pt x="2553495" y="259363"/>
                  <a:pt x="2566552" y="259647"/>
                </a:cubicBezTo>
                <a:cubicBezTo>
                  <a:pt x="2615595" y="260640"/>
                  <a:pt x="2657632" y="262626"/>
                  <a:pt x="2706675" y="261633"/>
                </a:cubicBezTo>
                <a:cubicBezTo>
                  <a:pt x="2713363" y="261491"/>
                  <a:pt x="2719732" y="262201"/>
                  <a:pt x="2726420" y="261633"/>
                </a:cubicBezTo>
                <a:lnTo>
                  <a:pt x="2726420" y="261633"/>
                </a:lnTo>
                <a:close/>
                <a:moveTo>
                  <a:pt x="2792342" y="261633"/>
                </a:moveTo>
                <a:cubicBezTo>
                  <a:pt x="2922911" y="255816"/>
                  <a:pt x="3035328" y="254539"/>
                  <a:pt x="3166534" y="251843"/>
                </a:cubicBezTo>
                <a:cubicBezTo>
                  <a:pt x="3207935" y="250992"/>
                  <a:pt x="3244239" y="253546"/>
                  <a:pt x="3284684" y="249857"/>
                </a:cubicBezTo>
                <a:cubicBezTo>
                  <a:pt x="3292327" y="249147"/>
                  <a:pt x="3308569" y="245884"/>
                  <a:pt x="3302200" y="244040"/>
                </a:cubicBezTo>
                <a:cubicBezTo>
                  <a:pt x="3292964" y="241202"/>
                  <a:pt x="3282455" y="246877"/>
                  <a:pt x="3271627" y="247871"/>
                </a:cubicBezTo>
                <a:cubicBezTo>
                  <a:pt x="3210801" y="253262"/>
                  <a:pt x="3156344" y="246452"/>
                  <a:pt x="3094244" y="247871"/>
                </a:cubicBezTo>
                <a:cubicBezTo>
                  <a:pt x="3071951" y="248438"/>
                  <a:pt x="3053162" y="252836"/>
                  <a:pt x="3030870" y="251843"/>
                </a:cubicBezTo>
                <a:cubicBezTo>
                  <a:pt x="3000297" y="250424"/>
                  <a:pt x="2973865" y="251843"/>
                  <a:pt x="2943293" y="251843"/>
                </a:cubicBezTo>
                <a:cubicBezTo>
                  <a:pt x="2933102" y="251843"/>
                  <a:pt x="2924822" y="253404"/>
                  <a:pt x="2914950" y="253830"/>
                </a:cubicBezTo>
                <a:cubicBezTo>
                  <a:pt x="2888836" y="254965"/>
                  <a:pt x="2866225" y="254397"/>
                  <a:pt x="2840430" y="256809"/>
                </a:cubicBezTo>
                <a:cubicBezTo>
                  <a:pt x="2826735" y="258086"/>
                  <a:pt x="2814634" y="256526"/>
                  <a:pt x="2800940" y="255816"/>
                </a:cubicBezTo>
                <a:cubicBezTo>
                  <a:pt x="2787247" y="255248"/>
                  <a:pt x="2757311" y="251843"/>
                  <a:pt x="2761451" y="257802"/>
                </a:cubicBezTo>
                <a:cubicBezTo>
                  <a:pt x="2764954" y="262485"/>
                  <a:pt x="2781196" y="262201"/>
                  <a:pt x="2792024" y="261775"/>
                </a:cubicBezTo>
                <a:lnTo>
                  <a:pt x="2792024" y="261775"/>
                </a:lnTo>
                <a:close/>
                <a:moveTo>
                  <a:pt x="3033099" y="261633"/>
                </a:moveTo>
                <a:cubicBezTo>
                  <a:pt x="3049340" y="254397"/>
                  <a:pt x="2990425" y="258370"/>
                  <a:pt x="2967496" y="259647"/>
                </a:cubicBezTo>
                <a:cubicBezTo>
                  <a:pt x="2962719" y="259931"/>
                  <a:pt x="2949980" y="260640"/>
                  <a:pt x="2954439" y="261633"/>
                </a:cubicBezTo>
                <a:cubicBezTo>
                  <a:pt x="2974184" y="266032"/>
                  <a:pt x="2995839" y="262910"/>
                  <a:pt x="3017813" y="261633"/>
                </a:cubicBezTo>
                <a:cubicBezTo>
                  <a:pt x="3023227" y="261350"/>
                  <a:pt x="3029277" y="263336"/>
                  <a:pt x="3033099" y="261633"/>
                </a:cubicBezTo>
                <a:lnTo>
                  <a:pt x="3033099" y="261633"/>
                </a:lnTo>
                <a:close/>
                <a:moveTo>
                  <a:pt x="2844888" y="265606"/>
                </a:moveTo>
                <a:cubicBezTo>
                  <a:pt x="2849347" y="263620"/>
                  <a:pt x="2821958" y="264329"/>
                  <a:pt x="2827372" y="265606"/>
                </a:cubicBezTo>
                <a:cubicBezTo>
                  <a:pt x="2832786" y="266741"/>
                  <a:pt x="2840430" y="267450"/>
                  <a:pt x="2844888" y="265606"/>
                </a:cubicBezTo>
                <a:lnTo>
                  <a:pt x="2844888" y="265606"/>
                </a:lnTo>
                <a:close/>
                <a:moveTo>
                  <a:pt x="2691708" y="267592"/>
                </a:moveTo>
                <a:cubicBezTo>
                  <a:pt x="2705401" y="261491"/>
                  <a:pt x="2656358" y="263762"/>
                  <a:pt x="2636933" y="263762"/>
                </a:cubicBezTo>
                <a:cubicBezTo>
                  <a:pt x="2624512" y="263762"/>
                  <a:pt x="2590755" y="263194"/>
                  <a:pt x="2601902" y="265748"/>
                </a:cubicBezTo>
                <a:cubicBezTo>
                  <a:pt x="2618462" y="269437"/>
                  <a:pt x="2635977" y="267309"/>
                  <a:pt x="2654448" y="267734"/>
                </a:cubicBezTo>
                <a:cubicBezTo>
                  <a:pt x="2667504" y="268018"/>
                  <a:pt x="2682472" y="271849"/>
                  <a:pt x="2691708" y="267734"/>
                </a:cubicBezTo>
                <a:lnTo>
                  <a:pt x="2691708" y="267734"/>
                </a:lnTo>
                <a:close/>
                <a:moveTo>
                  <a:pt x="2748712" y="267592"/>
                </a:moveTo>
                <a:cubicBezTo>
                  <a:pt x="2750942" y="266599"/>
                  <a:pt x="2740114" y="267592"/>
                  <a:pt x="2740114" y="267592"/>
                </a:cubicBezTo>
                <a:cubicBezTo>
                  <a:pt x="2740114" y="267592"/>
                  <a:pt x="2746802" y="268586"/>
                  <a:pt x="2748712" y="267592"/>
                </a:cubicBezTo>
                <a:lnTo>
                  <a:pt x="2748712" y="267592"/>
                </a:lnTo>
                <a:close/>
                <a:moveTo>
                  <a:pt x="161846" y="279227"/>
                </a:moveTo>
                <a:cubicBezTo>
                  <a:pt x="215347" y="276815"/>
                  <a:pt x="261524" y="275822"/>
                  <a:pt x="315026" y="273410"/>
                </a:cubicBezTo>
                <a:cubicBezTo>
                  <a:pt x="361840" y="271281"/>
                  <a:pt x="401329" y="265606"/>
                  <a:pt x="448461" y="265606"/>
                </a:cubicBezTo>
                <a:cubicBezTo>
                  <a:pt x="690493" y="265606"/>
                  <a:pt x="898130" y="267592"/>
                  <a:pt x="1140161" y="267592"/>
                </a:cubicBezTo>
                <a:cubicBezTo>
                  <a:pt x="1433465" y="267592"/>
                  <a:pt x="1685049" y="265606"/>
                  <a:pt x="1978353" y="265606"/>
                </a:cubicBezTo>
                <a:cubicBezTo>
                  <a:pt x="2011473" y="265606"/>
                  <a:pt x="2039498" y="260214"/>
                  <a:pt x="2072299" y="261775"/>
                </a:cubicBezTo>
                <a:cubicBezTo>
                  <a:pt x="2192041" y="267167"/>
                  <a:pt x="2295541" y="259789"/>
                  <a:pt x="2415920" y="259789"/>
                </a:cubicBezTo>
                <a:cubicBezTo>
                  <a:pt x="2423881" y="259789"/>
                  <a:pt x="2440441" y="261207"/>
                  <a:pt x="2437894" y="257802"/>
                </a:cubicBezTo>
                <a:cubicBezTo>
                  <a:pt x="2436620" y="255958"/>
                  <a:pt x="2425792" y="255107"/>
                  <a:pt x="2429295" y="253971"/>
                </a:cubicBezTo>
                <a:cubicBezTo>
                  <a:pt x="2434390" y="252269"/>
                  <a:pt x="2452543" y="253262"/>
                  <a:pt x="2446811" y="251985"/>
                </a:cubicBezTo>
                <a:cubicBezTo>
                  <a:pt x="2430250" y="248296"/>
                  <a:pt x="2412735" y="254397"/>
                  <a:pt x="2394264" y="253971"/>
                </a:cubicBezTo>
                <a:cubicBezTo>
                  <a:pt x="2361144" y="253262"/>
                  <a:pt x="2332483" y="249147"/>
                  <a:pt x="2300000" y="251985"/>
                </a:cubicBezTo>
                <a:cubicBezTo>
                  <a:pt x="2257962" y="255816"/>
                  <a:pt x="2220384" y="251134"/>
                  <a:pt x="2177392" y="251985"/>
                </a:cubicBezTo>
                <a:cubicBezTo>
                  <a:pt x="2149686" y="252553"/>
                  <a:pt x="2126119" y="255107"/>
                  <a:pt x="2098731" y="253971"/>
                </a:cubicBezTo>
                <a:cubicBezTo>
                  <a:pt x="2081853" y="253262"/>
                  <a:pt x="2067522" y="253971"/>
                  <a:pt x="2050644" y="253971"/>
                </a:cubicBezTo>
                <a:cubicBezTo>
                  <a:pt x="1932813" y="253971"/>
                  <a:pt x="1830905" y="248722"/>
                  <a:pt x="1713711" y="253971"/>
                </a:cubicBezTo>
                <a:cubicBezTo>
                  <a:pt x="1678680" y="255532"/>
                  <a:pt x="1648108" y="250424"/>
                  <a:pt x="1613077" y="251985"/>
                </a:cubicBezTo>
                <a:cubicBezTo>
                  <a:pt x="1533780" y="255532"/>
                  <a:pt x="1465311" y="253971"/>
                  <a:pt x="1385377" y="253971"/>
                </a:cubicBezTo>
                <a:cubicBezTo>
                  <a:pt x="1269775" y="253971"/>
                  <a:pt x="1170415" y="254539"/>
                  <a:pt x="1054813" y="251985"/>
                </a:cubicBezTo>
                <a:cubicBezTo>
                  <a:pt x="1016279" y="251134"/>
                  <a:pt x="983796" y="248296"/>
                  <a:pt x="945262" y="246168"/>
                </a:cubicBezTo>
                <a:cubicBezTo>
                  <a:pt x="940485" y="245884"/>
                  <a:pt x="927746" y="245175"/>
                  <a:pt x="932205" y="244181"/>
                </a:cubicBezTo>
                <a:cubicBezTo>
                  <a:pt x="953542" y="239357"/>
                  <a:pt x="1020101" y="246168"/>
                  <a:pt x="1000038" y="240209"/>
                </a:cubicBezTo>
                <a:cubicBezTo>
                  <a:pt x="980930" y="234533"/>
                  <a:pt x="957364" y="241202"/>
                  <a:pt x="934435" y="240209"/>
                </a:cubicBezTo>
                <a:cubicBezTo>
                  <a:pt x="919785" y="239641"/>
                  <a:pt x="906728" y="238364"/>
                  <a:pt x="892716" y="240209"/>
                </a:cubicBezTo>
                <a:cubicBezTo>
                  <a:pt x="889850" y="240635"/>
                  <a:pt x="895263" y="243188"/>
                  <a:pt x="892716" y="244181"/>
                </a:cubicBezTo>
                <a:cubicBezTo>
                  <a:pt x="878385" y="249289"/>
                  <a:pt x="858640" y="244181"/>
                  <a:pt x="840170" y="244181"/>
                </a:cubicBezTo>
                <a:cubicBezTo>
                  <a:pt x="830934" y="244181"/>
                  <a:pt x="822017" y="244323"/>
                  <a:pt x="814056" y="242195"/>
                </a:cubicBezTo>
                <a:cubicBezTo>
                  <a:pt x="811189" y="241486"/>
                  <a:pt x="820743" y="239357"/>
                  <a:pt x="818514" y="238364"/>
                </a:cubicBezTo>
                <a:cubicBezTo>
                  <a:pt x="811827" y="235385"/>
                  <a:pt x="801954" y="241486"/>
                  <a:pt x="792400" y="242195"/>
                </a:cubicBezTo>
                <a:cubicBezTo>
                  <a:pt x="787623" y="242621"/>
                  <a:pt x="783802" y="241060"/>
                  <a:pt x="779343" y="240209"/>
                </a:cubicBezTo>
                <a:cubicBezTo>
                  <a:pt x="777433" y="239783"/>
                  <a:pt x="785713" y="238648"/>
                  <a:pt x="783802" y="238223"/>
                </a:cubicBezTo>
                <a:cubicBezTo>
                  <a:pt x="766605" y="234392"/>
                  <a:pt x="748134" y="237087"/>
                  <a:pt x="729026" y="236236"/>
                </a:cubicBezTo>
                <a:cubicBezTo>
                  <a:pt x="687945" y="234392"/>
                  <a:pt x="652277" y="234250"/>
                  <a:pt x="610877" y="234250"/>
                </a:cubicBezTo>
                <a:cubicBezTo>
                  <a:pt x="443684" y="234250"/>
                  <a:pt x="300058" y="234675"/>
                  <a:pt x="133821" y="242053"/>
                </a:cubicBezTo>
                <a:cubicBezTo>
                  <a:pt x="126814" y="242337"/>
                  <a:pt x="107707" y="241486"/>
                  <a:pt x="114076" y="240067"/>
                </a:cubicBezTo>
                <a:cubicBezTo>
                  <a:pt x="129999" y="236520"/>
                  <a:pt x="147833" y="239074"/>
                  <a:pt x="164393" y="236094"/>
                </a:cubicBezTo>
                <a:cubicBezTo>
                  <a:pt x="171400" y="234817"/>
                  <a:pt x="174584" y="231270"/>
                  <a:pt x="181909" y="230277"/>
                </a:cubicBezTo>
                <a:cubicBezTo>
                  <a:pt x="218214" y="224885"/>
                  <a:pt x="253244" y="228149"/>
                  <a:pt x="291459" y="226304"/>
                </a:cubicBezTo>
                <a:cubicBezTo>
                  <a:pt x="487313" y="217507"/>
                  <a:pt x="657054" y="224318"/>
                  <a:pt x="853863" y="224318"/>
                </a:cubicBezTo>
                <a:cubicBezTo>
                  <a:pt x="915964" y="224318"/>
                  <a:pt x="1090799" y="229993"/>
                  <a:pt x="1031247" y="222331"/>
                </a:cubicBezTo>
                <a:cubicBezTo>
                  <a:pt x="982522" y="216088"/>
                  <a:pt x="936982" y="224602"/>
                  <a:pt x="886665" y="222331"/>
                </a:cubicBezTo>
                <a:cubicBezTo>
                  <a:pt x="739536" y="215805"/>
                  <a:pt x="612151" y="219778"/>
                  <a:pt x="464384" y="216514"/>
                </a:cubicBezTo>
                <a:cubicBezTo>
                  <a:pt x="456104" y="216373"/>
                  <a:pt x="436678" y="215237"/>
                  <a:pt x="442411" y="212683"/>
                </a:cubicBezTo>
                <a:cubicBezTo>
                  <a:pt x="453875" y="207576"/>
                  <a:pt x="472346" y="212683"/>
                  <a:pt x="488269" y="212683"/>
                </a:cubicBezTo>
                <a:cubicBezTo>
                  <a:pt x="721065" y="212683"/>
                  <a:pt x="921059" y="221338"/>
                  <a:pt x="1153536" y="216514"/>
                </a:cubicBezTo>
                <a:cubicBezTo>
                  <a:pt x="1332512" y="212825"/>
                  <a:pt x="1486329" y="214528"/>
                  <a:pt x="1665623" y="214528"/>
                </a:cubicBezTo>
                <a:cubicBezTo>
                  <a:pt x="1699380" y="214528"/>
                  <a:pt x="1728678" y="213535"/>
                  <a:pt x="1761799" y="210697"/>
                </a:cubicBezTo>
                <a:cubicBezTo>
                  <a:pt x="1818803" y="205589"/>
                  <a:pt x="1870076" y="211264"/>
                  <a:pt x="1928036" y="208711"/>
                </a:cubicBezTo>
                <a:cubicBezTo>
                  <a:pt x="2050644" y="203319"/>
                  <a:pt x="2157328" y="209562"/>
                  <a:pt x="2280255" y="206724"/>
                </a:cubicBezTo>
                <a:cubicBezTo>
                  <a:pt x="2467511" y="202610"/>
                  <a:pt x="2628971" y="212542"/>
                  <a:pt x="2816226" y="208711"/>
                </a:cubicBezTo>
                <a:cubicBezTo>
                  <a:pt x="3069085" y="203603"/>
                  <a:pt x="3286595" y="202326"/>
                  <a:pt x="3538498" y="191117"/>
                </a:cubicBezTo>
                <a:cubicBezTo>
                  <a:pt x="3578306" y="189414"/>
                  <a:pt x="3613018" y="188705"/>
                  <a:pt x="3652189" y="185300"/>
                </a:cubicBezTo>
                <a:cubicBezTo>
                  <a:pt x="3723843" y="178915"/>
                  <a:pt x="3789128" y="183456"/>
                  <a:pt x="3860145" y="175510"/>
                </a:cubicBezTo>
                <a:cubicBezTo>
                  <a:pt x="3878297" y="173523"/>
                  <a:pt x="3893265" y="170828"/>
                  <a:pt x="3910462" y="167706"/>
                </a:cubicBezTo>
                <a:cubicBezTo>
                  <a:pt x="3918742" y="166287"/>
                  <a:pt x="3927341" y="164585"/>
                  <a:pt x="3930206" y="160896"/>
                </a:cubicBezTo>
                <a:cubicBezTo>
                  <a:pt x="3933710" y="156356"/>
                  <a:pt x="3932118" y="150822"/>
                  <a:pt x="3941352" y="148268"/>
                </a:cubicBezTo>
                <a:cubicBezTo>
                  <a:pt x="3952499" y="145147"/>
                  <a:pt x="3971925" y="144296"/>
                  <a:pt x="3971925" y="138478"/>
                </a:cubicBezTo>
                <a:cubicBezTo>
                  <a:pt x="3971925" y="128546"/>
                  <a:pt x="3945493" y="123580"/>
                  <a:pt x="3939124" y="114074"/>
                </a:cubicBezTo>
                <a:cubicBezTo>
                  <a:pt x="3928933" y="98893"/>
                  <a:pt x="3943264" y="83002"/>
                  <a:pt x="3926066" y="69239"/>
                </a:cubicBezTo>
                <a:cubicBezTo>
                  <a:pt x="3918742" y="63422"/>
                  <a:pt x="3914602" y="57888"/>
                  <a:pt x="3908551" y="51646"/>
                </a:cubicBezTo>
                <a:cubicBezTo>
                  <a:pt x="3897405" y="40437"/>
                  <a:pt x="3871928" y="33626"/>
                  <a:pt x="3845177" y="31214"/>
                </a:cubicBezTo>
                <a:cubicBezTo>
                  <a:pt x="3833076" y="30079"/>
                  <a:pt x="3824159" y="26958"/>
                  <a:pt x="3814604" y="23411"/>
                </a:cubicBezTo>
                <a:cubicBezTo>
                  <a:pt x="3805370" y="20148"/>
                  <a:pt x="3795179" y="19012"/>
                  <a:pt x="3784033" y="17593"/>
                </a:cubicBezTo>
                <a:cubicBezTo>
                  <a:pt x="3755371" y="13763"/>
                  <a:pt x="3732442" y="7803"/>
                  <a:pt x="3703143" y="5817"/>
                </a:cubicBezTo>
                <a:cubicBezTo>
                  <a:pt x="3650596" y="2270"/>
                  <a:pt x="3605057" y="0"/>
                  <a:pt x="3552192" y="0"/>
                </a:cubicBezTo>
                <a:cubicBezTo>
                  <a:pt x="3350606" y="0"/>
                  <a:pt x="3178318" y="11634"/>
                  <a:pt x="2976732" y="11634"/>
                </a:cubicBezTo>
                <a:cubicBezTo>
                  <a:pt x="2947433" y="11634"/>
                  <a:pt x="2922592" y="9081"/>
                  <a:pt x="2893613" y="9648"/>
                </a:cubicBezTo>
                <a:cubicBezTo>
                  <a:pt x="2690752" y="14188"/>
                  <a:pt x="2516554" y="11776"/>
                  <a:pt x="2313694" y="7662"/>
                </a:cubicBezTo>
                <a:cubicBezTo>
                  <a:pt x="2244905" y="6243"/>
                  <a:pt x="2185671" y="4257"/>
                  <a:pt x="2116565" y="5675"/>
                </a:cubicBezTo>
                <a:cubicBezTo>
                  <a:pt x="1903196" y="10074"/>
                  <a:pt x="1719762" y="5675"/>
                  <a:pt x="1506073" y="5675"/>
                </a:cubicBezTo>
                <a:cubicBezTo>
                  <a:pt x="1237292" y="5675"/>
                  <a:pt x="1006407" y="11067"/>
                  <a:pt x="737944" y="5675"/>
                </a:cubicBezTo>
                <a:cubicBezTo>
                  <a:pt x="522663" y="1419"/>
                  <a:pt x="336363" y="0"/>
                  <a:pt x="121401" y="9648"/>
                </a:cubicBezTo>
                <a:cubicBezTo>
                  <a:pt x="90829" y="11067"/>
                  <a:pt x="55479" y="13195"/>
                  <a:pt x="40511" y="25255"/>
                </a:cubicBezTo>
                <a:cubicBezTo>
                  <a:pt x="12805" y="47531"/>
                  <a:pt x="16627" y="71367"/>
                  <a:pt x="5481" y="96339"/>
                </a:cubicBezTo>
                <a:cubicBezTo>
                  <a:pt x="-5347" y="120175"/>
                  <a:pt x="704" y="142309"/>
                  <a:pt x="16309" y="165578"/>
                </a:cubicBezTo>
                <a:cubicBezTo>
                  <a:pt x="28410" y="183597"/>
                  <a:pt x="2933" y="201758"/>
                  <a:pt x="18538" y="219210"/>
                </a:cubicBezTo>
                <a:cubicBezTo>
                  <a:pt x="22041" y="223325"/>
                  <a:pt x="30639" y="226304"/>
                  <a:pt x="40511" y="227014"/>
                </a:cubicBezTo>
                <a:cubicBezTo>
                  <a:pt x="44333" y="227297"/>
                  <a:pt x="47517" y="227865"/>
                  <a:pt x="51339" y="228007"/>
                </a:cubicBezTo>
                <a:cubicBezTo>
                  <a:pt x="61212" y="228433"/>
                  <a:pt x="70766" y="226021"/>
                  <a:pt x="79683" y="228007"/>
                </a:cubicBezTo>
                <a:cubicBezTo>
                  <a:pt x="82548" y="228574"/>
                  <a:pt x="77135" y="231128"/>
                  <a:pt x="79683" y="231838"/>
                </a:cubicBezTo>
                <a:cubicBezTo>
                  <a:pt x="83822" y="233115"/>
                  <a:pt x="95287" y="232831"/>
                  <a:pt x="92739" y="234817"/>
                </a:cubicBezTo>
                <a:cubicBezTo>
                  <a:pt x="87962" y="238506"/>
                  <a:pt x="74587" y="236378"/>
                  <a:pt x="66625" y="238790"/>
                </a:cubicBezTo>
                <a:cubicBezTo>
                  <a:pt x="57071" y="241628"/>
                  <a:pt x="107389" y="241344"/>
                  <a:pt x="97198" y="243614"/>
                </a:cubicBezTo>
                <a:cubicBezTo>
                  <a:pt x="78408" y="247729"/>
                  <a:pt x="28729" y="244607"/>
                  <a:pt x="40193" y="252411"/>
                </a:cubicBezTo>
                <a:cubicBezTo>
                  <a:pt x="42741" y="253971"/>
                  <a:pt x="51021" y="254681"/>
                  <a:pt x="48792" y="256383"/>
                </a:cubicBezTo>
                <a:cubicBezTo>
                  <a:pt x="44015" y="260214"/>
                  <a:pt x="22041" y="262059"/>
                  <a:pt x="29047" y="265180"/>
                </a:cubicBezTo>
                <a:cubicBezTo>
                  <a:pt x="40193" y="270146"/>
                  <a:pt x="58027" y="268302"/>
                  <a:pt x="72676" y="270998"/>
                </a:cubicBezTo>
                <a:cubicBezTo>
                  <a:pt x="102293" y="276247"/>
                  <a:pt x="130636" y="280220"/>
                  <a:pt x="162482" y="278801"/>
                </a:cubicBezTo>
                <a:lnTo>
                  <a:pt x="162482" y="278801"/>
                </a:lnTo>
                <a:close/>
                <a:moveTo>
                  <a:pt x="770108" y="240209"/>
                </a:moveTo>
                <a:cubicBezTo>
                  <a:pt x="778069" y="243898"/>
                  <a:pt x="726478" y="241769"/>
                  <a:pt x="737306" y="240209"/>
                </a:cubicBezTo>
                <a:cubicBezTo>
                  <a:pt x="748134" y="238506"/>
                  <a:pt x="762146" y="236520"/>
                  <a:pt x="770108" y="240209"/>
                </a:cubicBezTo>
                <a:lnTo>
                  <a:pt x="770108" y="240209"/>
                </a:lnTo>
                <a:close/>
                <a:moveTo>
                  <a:pt x="2148730" y="283058"/>
                </a:moveTo>
                <a:cubicBezTo>
                  <a:pt x="2150959" y="282064"/>
                  <a:pt x="2139813" y="283058"/>
                  <a:pt x="2139813" y="283058"/>
                </a:cubicBezTo>
                <a:cubicBezTo>
                  <a:pt x="2139813" y="283058"/>
                  <a:pt x="2146501" y="284051"/>
                  <a:pt x="2148730" y="283058"/>
                </a:cubicBezTo>
                <a:lnTo>
                  <a:pt x="2148730" y="283058"/>
                </a:lnTo>
                <a:close/>
                <a:moveTo>
                  <a:pt x="2166246" y="283058"/>
                </a:moveTo>
                <a:cubicBezTo>
                  <a:pt x="2168475" y="282064"/>
                  <a:pt x="2157647" y="283058"/>
                  <a:pt x="2157647" y="283058"/>
                </a:cubicBezTo>
                <a:cubicBezTo>
                  <a:pt x="2157647" y="283058"/>
                  <a:pt x="2164334" y="284051"/>
                  <a:pt x="2166246" y="283058"/>
                </a:cubicBezTo>
                <a:lnTo>
                  <a:pt x="2166246" y="283058"/>
                </a:lnTo>
                <a:close/>
                <a:moveTo>
                  <a:pt x="3286913" y="283058"/>
                </a:moveTo>
                <a:cubicBezTo>
                  <a:pt x="3290098" y="281639"/>
                  <a:pt x="3270035" y="281922"/>
                  <a:pt x="3273857" y="283058"/>
                </a:cubicBezTo>
                <a:cubicBezTo>
                  <a:pt x="3277678" y="284193"/>
                  <a:pt x="3283728" y="284476"/>
                  <a:pt x="3286913" y="283058"/>
                </a:cubicBezTo>
                <a:lnTo>
                  <a:pt x="3286913" y="283058"/>
                </a:lnTo>
                <a:close/>
                <a:moveTo>
                  <a:pt x="1890776" y="285044"/>
                </a:moveTo>
                <a:cubicBezTo>
                  <a:pt x="1893961" y="283625"/>
                  <a:pt x="1873898" y="283909"/>
                  <a:pt x="1877719" y="285044"/>
                </a:cubicBezTo>
                <a:cubicBezTo>
                  <a:pt x="1881540" y="286179"/>
                  <a:pt x="1887591" y="286463"/>
                  <a:pt x="1890776" y="285044"/>
                </a:cubicBezTo>
                <a:lnTo>
                  <a:pt x="1890776" y="285044"/>
                </a:lnTo>
                <a:close/>
                <a:moveTo>
                  <a:pt x="1908291" y="285044"/>
                </a:moveTo>
                <a:cubicBezTo>
                  <a:pt x="1910521" y="284051"/>
                  <a:pt x="1899374" y="285044"/>
                  <a:pt x="1899374" y="285044"/>
                </a:cubicBezTo>
                <a:cubicBezTo>
                  <a:pt x="1899374" y="285044"/>
                  <a:pt x="1906062" y="286037"/>
                  <a:pt x="1908291" y="285044"/>
                </a:cubicBezTo>
                <a:lnTo>
                  <a:pt x="1908291" y="285044"/>
                </a:lnTo>
                <a:close/>
                <a:moveTo>
                  <a:pt x="2043956" y="285044"/>
                </a:moveTo>
                <a:cubicBezTo>
                  <a:pt x="2060835" y="277524"/>
                  <a:pt x="1999690" y="281922"/>
                  <a:pt x="1976124" y="283058"/>
                </a:cubicBezTo>
                <a:cubicBezTo>
                  <a:pt x="1970710" y="283341"/>
                  <a:pt x="1955742" y="283909"/>
                  <a:pt x="1960837" y="285044"/>
                </a:cubicBezTo>
                <a:cubicBezTo>
                  <a:pt x="1981219" y="289584"/>
                  <a:pt x="2003511" y="286179"/>
                  <a:pt x="2026440" y="285044"/>
                </a:cubicBezTo>
                <a:cubicBezTo>
                  <a:pt x="2032492" y="284760"/>
                  <a:pt x="2039498" y="287030"/>
                  <a:pt x="2043956" y="285044"/>
                </a:cubicBezTo>
                <a:lnTo>
                  <a:pt x="2043956" y="285044"/>
                </a:lnTo>
                <a:close/>
                <a:moveTo>
                  <a:pt x="2122617" y="285044"/>
                </a:moveTo>
                <a:cubicBezTo>
                  <a:pt x="2125801" y="284051"/>
                  <a:pt x="2119750" y="281639"/>
                  <a:pt x="2115928" y="281213"/>
                </a:cubicBezTo>
                <a:cubicBezTo>
                  <a:pt x="2099687" y="278801"/>
                  <a:pt x="2053510" y="280788"/>
                  <a:pt x="2067841" y="285044"/>
                </a:cubicBezTo>
                <a:cubicBezTo>
                  <a:pt x="2081216" y="289017"/>
                  <a:pt x="2098413" y="287030"/>
                  <a:pt x="2113699" y="285044"/>
                </a:cubicBezTo>
                <a:cubicBezTo>
                  <a:pt x="2116565" y="284618"/>
                  <a:pt x="2120068" y="285753"/>
                  <a:pt x="2122617" y="285044"/>
                </a:cubicBezTo>
                <a:lnTo>
                  <a:pt x="2122617" y="285044"/>
                </a:lnTo>
                <a:close/>
                <a:moveTo>
                  <a:pt x="1864344" y="287030"/>
                </a:moveTo>
                <a:cubicBezTo>
                  <a:pt x="1867528" y="286037"/>
                  <a:pt x="1861477" y="283625"/>
                  <a:pt x="1857656" y="283058"/>
                </a:cubicBezTo>
                <a:cubicBezTo>
                  <a:pt x="1835045" y="279652"/>
                  <a:pt x="1812434" y="280646"/>
                  <a:pt x="1789823" y="284051"/>
                </a:cubicBezTo>
                <a:cubicBezTo>
                  <a:pt x="1786002" y="284618"/>
                  <a:pt x="1777085" y="283483"/>
                  <a:pt x="1778996" y="285044"/>
                </a:cubicBezTo>
                <a:cubicBezTo>
                  <a:pt x="1788231" y="293273"/>
                  <a:pt x="1817211" y="287030"/>
                  <a:pt x="1838230" y="287030"/>
                </a:cubicBezTo>
                <a:cubicBezTo>
                  <a:pt x="1847465" y="287030"/>
                  <a:pt x="1856700" y="289300"/>
                  <a:pt x="1864344" y="287030"/>
                </a:cubicBezTo>
                <a:lnTo>
                  <a:pt x="1864344" y="287030"/>
                </a:lnTo>
                <a:close/>
                <a:moveTo>
                  <a:pt x="2695848" y="287030"/>
                </a:moveTo>
                <a:cubicBezTo>
                  <a:pt x="2708268" y="281497"/>
                  <a:pt x="2628652" y="284476"/>
                  <a:pt x="2645531" y="287030"/>
                </a:cubicBezTo>
                <a:cubicBezTo>
                  <a:pt x="2647123" y="287314"/>
                  <a:pt x="2648716" y="287456"/>
                  <a:pt x="2649989" y="287598"/>
                </a:cubicBezTo>
                <a:cubicBezTo>
                  <a:pt x="2640754" y="287314"/>
                  <a:pt x="2630244" y="287314"/>
                  <a:pt x="2623557" y="287030"/>
                </a:cubicBezTo>
                <a:cubicBezTo>
                  <a:pt x="2614640" y="286605"/>
                  <a:pt x="2592029" y="288733"/>
                  <a:pt x="2599353" y="290861"/>
                </a:cubicBezTo>
                <a:cubicBezTo>
                  <a:pt x="2613366" y="295118"/>
                  <a:pt x="2630563" y="291996"/>
                  <a:pt x="2647441" y="292848"/>
                </a:cubicBezTo>
                <a:cubicBezTo>
                  <a:pt x="2655085" y="293131"/>
                  <a:pt x="2664957" y="295685"/>
                  <a:pt x="2669416" y="292848"/>
                </a:cubicBezTo>
                <a:cubicBezTo>
                  <a:pt x="2671963" y="291003"/>
                  <a:pt x="2670689" y="289868"/>
                  <a:pt x="2667186" y="289017"/>
                </a:cubicBezTo>
                <a:cubicBezTo>
                  <a:pt x="2676103" y="289300"/>
                  <a:pt x="2685020" y="288733"/>
                  <a:pt x="2693618" y="286888"/>
                </a:cubicBezTo>
                <a:cubicBezTo>
                  <a:pt x="2694255" y="286747"/>
                  <a:pt x="2695211" y="287172"/>
                  <a:pt x="2695848" y="286888"/>
                </a:cubicBezTo>
                <a:lnTo>
                  <a:pt x="2695848" y="286888"/>
                </a:lnTo>
                <a:close/>
                <a:moveTo>
                  <a:pt x="2717822" y="287030"/>
                </a:moveTo>
                <a:cubicBezTo>
                  <a:pt x="2720051" y="286037"/>
                  <a:pt x="2708905" y="287030"/>
                  <a:pt x="2708905" y="287030"/>
                </a:cubicBezTo>
                <a:cubicBezTo>
                  <a:pt x="2708905" y="287030"/>
                  <a:pt x="2715592" y="288024"/>
                  <a:pt x="2717822" y="287030"/>
                </a:cubicBezTo>
                <a:lnTo>
                  <a:pt x="2717822" y="287030"/>
                </a:lnTo>
                <a:close/>
                <a:moveTo>
                  <a:pt x="3172903" y="287030"/>
                </a:moveTo>
                <a:cubicBezTo>
                  <a:pt x="3179592" y="286747"/>
                  <a:pt x="3196470" y="284476"/>
                  <a:pt x="3190419" y="283058"/>
                </a:cubicBezTo>
                <a:cubicBezTo>
                  <a:pt x="3176088" y="279794"/>
                  <a:pt x="3159528" y="280362"/>
                  <a:pt x="3144561" y="283058"/>
                </a:cubicBezTo>
                <a:cubicBezTo>
                  <a:pt x="3141695" y="283625"/>
                  <a:pt x="3135643" y="284902"/>
                  <a:pt x="3138192" y="286037"/>
                </a:cubicBezTo>
                <a:cubicBezTo>
                  <a:pt x="3144561" y="288875"/>
                  <a:pt x="3155388" y="286463"/>
                  <a:pt x="3164306" y="286037"/>
                </a:cubicBezTo>
                <a:cubicBezTo>
                  <a:pt x="3167490" y="286037"/>
                  <a:pt x="3170038" y="287172"/>
                  <a:pt x="3173222" y="287030"/>
                </a:cubicBezTo>
                <a:lnTo>
                  <a:pt x="3173222" y="287030"/>
                </a:lnTo>
                <a:close/>
                <a:moveTo>
                  <a:pt x="2231849" y="289017"/>
                </a:moveTo>
                <a:cubicBezTo>
                  <a:pt x="2238218" y="286179"/>
                  <a:pt x="2216562" y="284193"/>
                  <a:pt x="2207646" y="285186"/>
                </a:cubicBezTo>
                <a:cubicBezTo>
                  <a:pt x="2204779" y="285470"/>
                  <a:pt x="2204779" y="288449"/>
                  <a:pt x="2207646" y="289017"/>
                </a:cubicBezTo>
                <a:cubicBezTo>
                  <a:pt x="2215289" y="290719"/>
                  <a:pt x="2225798" y="291712"/>
                  <a:pt x="2231849" y="289017"/>
                </a:cubicBezTo>
                <a:lnTo>
                  <a:pt x="2231849" y="289017"/>
                </a:lnTo>
                <a:close/>
                <a:moveTo>
                  <a:pt x="2257962" y="289017"/>
                </a:moveTo>
                <a:cubicBezTo>
                  <a:pt x="2262739" y="286888"/>
                  <a:pt x="2235352" y="286321"/>
                  <a:pt x="2238218" y="289017"/>
                </a:cubicBezTo>
                <a:cubicBezTo>
                  <a:pt x="2241403" y="291712"/>
                  <a:pt x="2252867" y="291145"/>
                  <a:pt x="2257962" y="289017"/>
                </a:cubicBezTo>
                <a:lnTo>
                  <a:pt x="2257962" y="289017"/>
                </a:lnTo>
                <a:close/>
                <a:moveTo>
                  <a:pt x="2341081" y="289017"/>
                </a:moveTo>
                <a:cubicBezTo>
                  <a:pt x="2345858" y="286888"/>
                  <a:pt x="2318152" y="286321"/>
                  <a:pt x="2321336" y="289017"/>
                </a:cubicBezTo>
                <a:cubicBezTo>
                  <a:pt x="2324521" y="291712"/>
                  <a:pt x="2335986" y="291145"/>
                  <a:pt x="2341081" y="289017"/>
                </a:cubicBezTo>
                <a:lnTo>
                  <a:pt x="2341081" y="289017"/>
                </a:lnTo>
                <a:close/>
                <a:moveTo>
                  <a:pt x="3085008" y="289017"/>
                </a:moveTo>
                <a:cubicBezTo>
                  <a:pt x="3089149" y="288591"/>
                  <a:pt x="3097747" y="286037"/>
                  <a:pt x="3093606" y="285186"/>
                </a:cubicBezTo>
                <a:cubicBezTo>
                  <a:pt x="3079276" y="281922"/>
                  <a:pt x="3034054" y="283200"/>
                  <a:pt x="3047748" y="287172"/>
                </a:cubicBezTo>
                <a:cubicBezTo>
                  <a:pt x="3058576" y="290436"/>
                  <a:pt x="3072270" y="290294"/>
                  <a:pt x="3085008" y="289159"/>
                </a:cubicBezTo>
                <a:lnTo>
                  <a:pt x="3085008" y="289159"/>
                </a:lnTo>
                <a:close/>
                <a:moveTo>
                  <a:pt x="1369135" y="291003"/>
                </a:moveTo>
                <a:cubicBezTo>
                  <a:pt x="1375186" y="290010"/>
                  <a:pt x="1362129" y="286179"/>
                  <a:pt x="1356078" y="285186"/>
                </a:cubicBezTo>
                <a:cubicBezTo>
                  <a:pt x="1332831" y="281497"/>
                  <a:pt x="1309901" y="282774"/>
                  <a:pt x="1286017" y="285186"/>
                </a:cubicBezTo>
                <a:cubicBezTo>
                  <a:pt x="1279966" y="285753"/>
                  <a:pt x="1266909" y="286888"/>
                  <a:pt x="1270730" y="289159"/>
                </a:cubicBezTo>
                <a:cubicBezTo>
                  <a:pt x="1280921" y="294834"/>
                  <a:pt x="1300666" y="287598"/>
                  <a:pt x="1316589" y="287172"/>
                </a:cubicBezTo>
                <a:cubicBezTo>
                  <a:pt x="1332831" y="286747"/>
                  <a:pt x="1346524" y="290294"/>
                  <a:pt x="1362447" y="289159"/>
                </a:cubicBezTo>
                <a:cubicBezTo>
                  <a:pt x="1365314" y="289017"/>
                  <a:pt x="1366269" y="291571"/>
                  <a:pt x="1369135" y="291145"/>
                </a:cubicBezTo>
                <a:lnTo>
                  <a:pt x="1369135" y="291145"/>
                </a:lnTo>
                <a:close/>
                <a:moveTo>
                  <a:pt x="1461171" y="292990"/>
                </a:moveTo>
                <a:cubicBezTo>
                  <a:pt x="1467221" y="289017"/>
                  <a:pt x="1422955" y="288591"/>
                  <a:pt x="1430598" y="291996"/>
                </a:cubicBezTo>
                <a:cubicBezTo>
                  <a:pt x="1437604" y="295118"/>
                  <a:pt x="1450980" y="295685"/>
                  <a:pt x="1458941" y="292990"/>
                </a:cubicBezTo>
                <a:cubicBezTo>
                  <a:pt x="1459579" y="292848"/>
                  <a:pt x="1460534" y="293273"/>
                  <a:pt x="1461171" y="292990"/>
                </a:cubicBezTo>
                <a:lnTo>
                  <a:pt x="1461171" y="292990"/>
                </a:lnTo>
                <a:close/>
                <a:moveTo>
                  <a:pt x="1504800" y="292990"/>
                </a:moveTo>
                <a:cubicBezTo>
                  <a:pt x="1507666" y="292422"/>
                  <a:pt x="1502252" y="289868"/>
                  <a:pt x="1504800" y="289017"/>
                </a:cubicBezTo>
                <a:cubicBezTo>
                  <a:pt x="1506392" y="288449"/>
                  <a:pt x="1498112" y="287030"/>
                  <a:pt x="1500341" y="287030"/>
                </a:cubicBezTo>
                <a:cubicBezTo>
                  <a:pt x="1512762" y="287030"/>
                  <a:pt x="1522952" y="289300"/>
                  <a:pt x="1535372" y="289017"/>
                </a:cubicBezTo>
                <a:cubicBezTo>
                  <a:pt x="1579001" y="287882"/>
                  <a:pt x="1616580" y="285186"/>
                  <a:pt x="1660209" y="287030"/>
                </a:cubicBezTo>
                <a:cubicBezTo>
                  <a:pt x="1680909" y="287882"/>
                  <a:pt x="1698743" y="287030"/>
                  <a:pt x="1719444" y="287030"/>
                </a:cubicBezTo>
                <a:cubicBezTo>
                  <a:pt x="1728997" y="287030"/>
                  <a:pt x="1753837" y="285470"/>
                  <a:pt x="1745558" y="283058"/>
                </a:cubicBezTo>
                <a:cubicBezTo>
                  <a:pt x="1728360" y="277950"/>
                  <a:pt x="1707023" y="283058"/>
                  <a:pt x="1686323" y="283058"/>
                </a:cubicBezTo>
                <a:cubicBezTo>
                  <a:pt x="1616580" y="283058"/>
                  <a:pt x="1556072" y="278517"/>
                  <a:pt x="1487285" y="283058"/>
                </a:cubicBezTo>
                <a:cubicBezTo>
                  <a:pt x="1478686" y="283625"/>
                  <a:pt x="1457667" y="286179"/>
                  <a:pt x="1465311" y="288024"/>
                </a:cubicBezTo>
                <a:cubicBezTo>
                  <a:pt x="1471998" y="289584"/>
                  <a:pt x="1479641" y="288307"/>
                  <a:pt x="1487285" y="289017"/>
                </a:cubicBezTo>
                <a:cubicBezTo>
                  <a:pt x="1493972" y="289726"/>
                  <a:pt x="1498749" y="294266"/>
                  <a:pt x="1504800" y="292990"/>
                </a:cubicBezTo>
                <a:lnTo>
                  <a:pt x="1504800" y="292990"/>
                </a:lnTo>
                <a:close/>
                <a:moveTo>
                  <a:pt x="1898737" y="292990"/>
                </a:moveTo>
                <a:cubicBezTo>
                  <a:pt x="1901922" y="292564"/>
                  <a:pt x="1905425" y="290152"/>
                  <a:pt x="1903196" y="289017"/>
                </a:cubicBezTo>
                <a:cubicBezTo>
                  <a:pt x="1897145" y="286321"/>
                  <a:pt x="1874534" y="287740"/>
                  <a:pt x="1878993" y="291003"/>
                </a:cubicBezTo>
                <a:cubicBezTo>
                  <a:pt x="1882814" y="293699"/>
                  <a:pt x="1892050" y="293841"/>
                  <a:pt x="1898737" y="292990"/>
                </a:cubicBezTo>
                <a:lnTo>
                  <a:pt x="1898737" y="292990"/>
                </a:lnTo>
                <a:close/>
                <a:moveTo>
                  <a:pt x="2012428" y="292990"/>
                </a:moveTo>
                <a:cubicBezTo>
                  <a:pt x="2015931" y="292706"/>
                  <a:pt x="2018798" y="290294"/>
                  <a:pt x="2016887" y="289017"/>
                </a:cubicBezTo>
                <a:cubicBezTo>
                  <a:pt x="2012110" y="286321"/>
                  <a:pt x="1990773" y="288024"/>
                  <a:pt x="1994913" y="291003"/>
                </a:cubicBezTo>
                <a:cubicBezTo>
                  <a:pt x="1998416" y="293415"/>
                  <a:pt x="2006378" y="293557"/>
                  <a:pt x="2012428" y="292990"/>
                </a:cubicBezTo>
                <a:lnTo>
                  <a:pt x="2012428" y="292990"/>
                </a:lnTo>
                <a:close/>
                <a:moveTo>
                  <a:pt x="2161150" y="292990"/>
                </a:moveTo>
                <a:cubicBezTo>
                  <a:pt x="2170704" y="292138"/>
                  <a:pt x="2193952" y="289017"/>
                  <a:pt x="2185353" y="287172"/>
                </a:cubicBezTo>
                <a:cubicBezTo>
                  <a:pt x="2164016" y="282490"/>
                  <a:pt x="2141405" y="287172"/>
                  <a:pt x="2117520" y="287172"/>
                </a:cubicBezTo>
                <a:cubicBezTo>
                  <a:pt x="2108604" y="287172"/>
                  <a:pt x="2087267" y="288165"/>
                  <a:pt x="2093318" y="291003"/>
                </a:cubicBezTo>
                <a:cubicBezTo>
                  <a:pt x="2103508" y="295543"/>
                  <a:pt x="2120387" y="291287"/>
                  <a:pt x="2135036" y="291996"/>
                </a:cubicBezTo>
                <a:cubicBezTo>
                  <a:pt x="2144272" y="292422"/>
                  <a:pt x="2152233" y="293841"/>
                  <a:pt x="2161150" y="292990"/>
                </a:cubicBezTo>
                <a:lnTo>
                  <a:pt x="2161150" y="292990"/>
                </a:lnTo>
                <a:close/>
                <a:moveTo>
                  <a:pt x="147833" y="300793"/>
                </a:moveTo>
                <a:cubicBezTo>
                  <a:pt x="152928" y="301928"/>
                  <a:pt x="165986" y="297955"/>
                  <a:pt x="160890" y="296820"/>
                </a:cubicBezTo>
                <a:cubicBezTo>
                  <a:pt x="156113" y="295685"/>
                  <a:pt x="142738" y="299658"/>
                  <a:pt x="147833" y="300793"/>
                </a:cubicBezTo>
                <a:lnTo>
                  <a:pt x="147833" y="300793"/>
                </a:lnTo>
                <a:close/>
              </a:path>
            </a:pathLst>
          </a:custGeom>
          <a:gradFill flip="none" rotWithShape="1">
            <a:gsLst>
              <a:gs pos="0">
                <a:srgbClr val="E8E8E8">
                  <a:alpha val="60000"/>
                </a:srgbClr>
              </a:gs>
              <a:gs pos="100000">
                <a:srgbClr val="E8E8E8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1"/>
          <p:cNvSpPr/>
          <p:nvPr/>
        </p:nvSpPr>
        <p:spPr>
          <a:xfrm>
            <a:off x="6784975" y="3098849"/>
            <a:ext cx="3971925" cy="30079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5" name="Image 1" descr="https://kimi-img.moonshot.cn/pub/slides/slides_tmpl/image/25-09-05-16:17:36-d2t9p85nfo2stf9djaf0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flipH="1">
            <a:off x="2931376" y="2018535"/>
            <a:ext cx="892287" cy="565953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5-16:17:38-d2t9p8lnfo2stf9djal0.png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flipH="1">
            <a:off x="3581400" y="5067306"/>
            <a:ext cx="1075029" cy="1007342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10509053" y="1045236"/>
            <a:ext cx="187062" cy="0"/>
          </a:xfrm>
          <a:prstGeom prst="line">
            <a:avLst/>
          </a:prstGeom>
          <a:noFill/>
          <a:ln w="19050">
            <a:solidFill>
              <a:srgbClr val="333333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Shape 3"/>
          <p:cNvSpPr/>
          <p:nvPr/>
        </p:nvSpPr>
        <p:spPr>
          <a:xfrm>
            <a:off x="10509053" y="1098445"/>
            <a:ext cx="187062" cy="0"/>
          </a:xfrm>
          <a:prstGeom prst="line">
            <a:avLst/>
          </a:prstGeom>
          <a:noFill/>
          <a:ln w="19050">
            <a:solidFill>
              <a:srgbClr val="333333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Shape 4"/>
          <p:cNvSpPr/>
          <p:nvPr/>
        </p:nvSpPr>
        <p:spPr>
          <a:xfrm>
            <a:off x="10509053" y="1151655"/>
            <a:ext cx="187062" cy="0"/>
          </a:xfrm>
          <a:prstGeom prst="line">
            <a:avLst/>
          </a:prstGeom>
          <a:noFill/>
          <a:ln w="19050">
            <a:solidFill>
              <a:srgbClr val="333333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5"/>
          <p:cNvSpPr/>
          <p:nvPr/>
        </p:nvSpPr>
        <p:spPr>
          <a:xfrm>
            <a:off x="10012045" y="1836420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85000">
                <a:srgbClr val="FF0000"/>
              </a:gs>
              <a:gs pos="100000">
                <a:srgbClr val="FF0000"/>
              </a:gs>
            </a:gsLst>
            <a:lin ang="189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6"/>
          <p:cNvSpPr/>
          <p:nvPr/>
        </p:nvSpPr>
        <p:spPr>
          <a:xfrm>
            <a:off x="10012045" y="1836420"/>
            <a:ext cx="914400" cy="914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5270500" y="3514090"/>
            <a:ext cx="5427980" cy="1893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100000"/>
              </a:lnSpc>
            </a:pPr>
            <a:r>
              <a:rPr lang="en-US" sz="48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结论与展望</a:t>
            </a: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>
            <a:off x="5525658" y="2288839"/>
            <a:ext cx="5170457" cy="1224000"/>
          </a:xfrm>
          <a:custGeom>
            <a:avLst/>
            <a:gdLst/>
            <a:ahLst/>
            <a:cxnLst/>
            <a:rect l="l" t="t" r="r" b="b"/>
            <a:pathLst>
              <a:path w="5170457" h="1224000">
                <a:moveTo>
                  <a:pt x="0" y="0"/>
                </a:moveTo>
                <a:lnTo>
                  <a:pt x="5170457" y="0"/>
                </a:lnTo>
                <a:lnTo>
                  <a:pt x="5170457" y="1224000"/>
                </a:lnTo>
                <a:lnTo>
                  <a:pt x="0" y="122400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9"/>
          <p:cNvSpPr/>
          <p:nvPr/>
        </p:nvSpPr>
        <p:spPr>
          <a:xfrm>
            <a:off x="5525658" y="2288839"/>
            <a:ext cx="5170457" cy="1224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 algn="r">
              <a:lnSpc>
                <a:spcPct val="100000"/>
              </a:lnSpc>
            </a:pPr>
            <a:r>
              <a:rPr lang="en-US" sz="9500" dirty="0">
                <a:gradFill flip="none" rotWithShape="0">
                  <a:gsLst>
                    <a:gs pos="0">
                      <a:srgbClr val="53575C"/>
                    </a:gs>
                    <a:gs pos="21000">
                      <a:srgbClr val="53575C"/>
                    </a:gs>
                    <a:gs pos="88000">
                      <a:srgbClr val="C5C7CA"/>
                    </a:gs>
                    <a:gs pos="100000">
                      <a:srgbClr val="C5C7CA"/>
                    </a:gs>
                  </a:gsLst>
                  <a:lin ang="5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6:17:41-d2t9p9dnfo2stf9djaq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058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6:17:38-d2t9p8lnfo2stf9djal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988" y="-25400"/>
            <a:ext cx="12245975" cy="68580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9055" y="347318"/>
            <a:ext cx="3797024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zh-CN" altLang="en-US" sz="3000" b="1" dirty="0">
                <a:solidFill>
                  <a:srgbClr val="2E2E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数据重绘的唐诗宇宙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>
            <a:off x="1043358" y="1574800"/>
            <a:ext cx="685800" cy="609600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212169" y="-12025"/>
                </a:moveTo>
                <a:cubicBezTo>
                  <a:pt x="220980" y="-15716"/>
                  <a:pt x="230981" y="-14645"/>
                  <a:pt x="238958" y="-9406"/>
                </a:cubicBezTo>
                <a:lnTo>
                  <a:pt x="343495" y="59888"/>
                </a:lnTo>
                <a:lnTo>
                  <a:pt x="448032" y="-9406"/>
                </a:lnTo>
                <a:cubicBezTo>
                  <a:pt x="456009" y="-14645"/>
                  <a:pt x="466011" y="-15597"/>
                  <a:pt x="474821" y="-12025"/>
                </a:cubicBezTo>
                <a:cubicBezTo>
                  <a:pt x="483632" y="-8453"/>
                  <a:pt x="489823" y="-595"/>
                  <a:pt x="491728" y="8692"/>
                </a:cubicBezTo>
                <a:lnTo>
                  <a:pt x="516612" y="131564"/>
                </a:lnTo>
                <a:lnTo>
                  <a:pt x="639485" y="156448"/>
                </a:lnTo>
                <a:cubicBezTo>
                  <a:pt x="648772" y="158353"/>
                  <a:pt x="656630" y="164783"/>
                  <a:pt x="660202" y="173474"/>
                </a:cubicBezTo>
                <a:cubicBezTo>
                  <a:pt x="663773" y="182166"/>
                  <a:pt x="662821" y="192286"/>
                  <a:pt x="657582" y="200263"/>
                </a:cubicBezTo>
                <a:lnTo>
                  <a:pt x="588288" y="304800"/>
                </a:lnTo>
                <a:lnTo>
                  <a:pt x="657582" y="409337"/>
                </a:lnTo>
                <a:cubicBezTo>
                  <a:pt x="662821" y="417314"/>
                  <a:pt x="663773" y="427315"/>
                  <a:pt x="660202" y="436126"/>
                </a:cubicBezTo>
                <a:cubicBezTo>
                  <a:pt x="656630" y="444937"/>
                  <a:pt x="648772" y="451366"/>
                  <a:pt x="639485" y="453152"/>
                </a:cubicBezTo>
                <a:lnTo>
                  <a:pt x="516493" y="477917"/>
                </a:lnTo>
                <a:lnTo>
                  <a:pt x="491728" y="600908"/>
                </a:lnTo>
                <a:cubicBezTo>
                  <a:pt x="489823" y="610195"/>
                  <a:pt x="483394" y="618053"/>
                  <a:pt x="474702" y="621625"/>
                </a:cubicBezTo>
                <a:cubicBezTo>
                  <a:pt x="466011" y="625197"/>
                  <a:pt x="455890" y="624245"/>
                  <a:pt x="447913" y="619006"/>
                </a:cubicBezTo>
                <a:lnTo>
                  <a:pt x="343376" y="549712"/>
                </a:lnTo>
                <a:lnTo>
                  <a:pt x="238839" y="619006"/>
                </a:lnTo>
                <a:cubicBezTo>
                  <a:pt x="230862" y="624245"/>
                  <a:pt x="220861" y="625197"/>
                  <a:pt x="212050" y="621625"/>
                </a:cubicBezTo>
                <a:cubicBezTo>
                  <a:pt x="203240" y="618053"/>
                  <a:pt x="196810" y="610195"/>
                  <a:pt x="195024" y="600908"/>
                </a:cubicBezTo>
                <a:lnTo>
                  <a:pt x="170259" y="477917"/>
                </a:lnTo>
                <a:lnTo>
                  <a:pt x="47268" y="453033"/>
                </a:lnTo>
                <a:cubicBezTo>
                  <a:pt x="37981" y="451128"/>
                  <a:pt x="30123" y="444698"/>
                  <a:pt x="26551" y="436007"/>
                </a:cubicBezTo>
                <a:cubicBezTo>
                  <a:pt x="22979" y="427315"/>
                  <a:pt x="23932" y="417195"/>
                  <a:pt x="29170" y="409218"/>
                </a:cubicBezTo>
                <a:lnTo>
                  <a:pt x="98465" y="304800"/>
                </a:lnTo>
                <a:lnTo>
                  <a:pt x="29170" y="200263"/>
                </a:lnTo>
                <a:cubicBezTo>
                  <a:pt x="23932" y="192286"/>
                  <a:pt x="22979" y="182285"/>
                  <a:pt x="26551" y="173474"/>
                </a:cubicBezTo>
                <a:cubicBezTo>
                  <a:pt x="30123" y="164663"/>
                  <a:pt x="37981" y="158234"/>
                  <a:pt x="47268" y="156448"/>
                </a:cubicBezTo>
                <a:lnTo>
                  <a:pt x="170259" y="131683"/>
                </a:lnTo>
                <a:lnTo>
                  <a:pt x="195143" y="8692"/>
                </a:lnTo>
                <a:cubicBezTo>
                  <a:pt x="197048" y="-595"/>
                  <a:pt x="203478" y="-8453"/>
                  <a:pt x="212169" y="-12025"/>
                </a:cubicBezTo>
                <a:close/>
                <a:moveTo>
                  <a:pt x="247174" y="304800"/>
                </a:moveTo>
                <a:cubicBezTo>
                  <a:pt x="247174" y="270600"/>
                  <a:pt x="265419" y="238998"/>
                  <a:pt x="295037" y="221899"/>
                </a:cubicBezTo>
                <a:cubicBezTo>
                  <a:pt x="324655" y="204799"/>
                  <a:pt x="361145" y="204799"/>
                  <a:pt x="390763" y="221899"/>
                </a:cubicBezTo>
                <a:cubicBezTo>
                  <a:pt x="420381" y="238998"/>
                  <a:pt x="438626" y="270600"/>
                  <a:pt x="438626" y="304800"/>
                </a:cubicBezTo>
                <a:cubicBezTo>
                  <a:pt x="438626" y="357633"/>
                  <a:pt x="395733" y="400526"/>
                  <a:pt x="342900" y="400526"/>
                </a:cubicBezTo>
                <a:cubicBezTo>
                  <a:pt x="290067" y="400526"/>
                  <a:pt x="247174" y="357633"/>
                  <a:pt x="247174" y="304800"/>
                </a:cubicBezTo>
                <a:close/>
                <a:moveTo>
                  <a:pt x="495776" y="304800"/>
                </a:moveTo>
                <a:cubicBezTo>
                  <a:pt x="495776" y="220425"/>
                  <a:pt x="427275" y="151924"/>
                  <a:pt x="342900" y="151924"/>
                </a:cubicBezTo>
                <a:cubicBezTo>
                  <a:pt x="258525" y="151924"/>
                  <a:pt x="190024" y="220425"/>
                  <a:pt x="190024" y="304800"/>
                </a:cubicBezTo>
                <a:cubicBezTo>
                  <a:pt x="190024" y="359417"/>
                  <a:pt x="219162" y="409886"/>
                  <a:pt x="266462" y="437195"/>
                </a:cubicBezTo>
                <a:cubicBezTo>
                  <a:pt x="313762" y="464503"/>
                  <a:pt x="372038" y="464503"/>
                  <a:pt x="419338" y="437195"/>
                </a:cubicBezTo>
                <a:cubicBezTo>
                  <a:pt x="466638" y="409886"/>
                  <a:pt x="495776" y="359417"/>
                  <a:pt x="495776" y="304800"/>
                </a:cubicBezTo>
                <a:close/>
              </a:path>
            </a:pathLst>
          </a:custGeom>
          <a:solidFill>
            <a:srgbClr val="C49A6C"/>
          </a:solidFill>
          <a:ln/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Text 2"/>
          <p:cNvSpPr/>
          <p:nvPr/>
        </p:nvSpPr>
        <p:spPr>
          <a:xfrm>
            <a:off x="1451716" y="1879600"/>
            <a:ext cx="2641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rgbClr val="2E2E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创作全景的偏差</a:t>
            </a:r>
          </a:p>
          <a:p>
            <a:pPr algn="ctr"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479514" y="2330173"/>
            <a:ext cx="3797024" cy="20480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lvl="1"/>
            <a:r>
              <a:rPr lang="zh-CN" altLang="en-US" dirty="0"/>
              <a:t>经典选本高估了 </a:t>
            </a:r>
            <a:r>
              <a:rPr lang="zh-CN" altLang="en-US" b="1" dirty="0"/>
              <a:t>“爱情闺怨”</a:t>
            </a:r>
            <a:r>
              <a:rPr lang="zh-CN" altLang="en-US" dirty="0"/>
              <a:t>，低估了 </a:t>
            </a:r>
            <a:r>
              <a:rPr lang="zh-CN" altLang="en-US" b="1" dirty="0"/>
              <a:t>“山水田园”</a:t>
            </a:r>
            <a:r>
              <a:rPr lang="zh-CN" altLang="en-US" dirty="0"/>
              <a:t> 的绝对主流地位。</a:t>
            </a:r>
          </a:p>
          <a:p>
            <a:pPr lvl="1"/>
            <a:r>
              <a:rPr lang="zh-CN" altLang="en-US" dirty="0"/>
              <a:t>文学史叙事以 </a:t>
            </a:r>
            <a:r>
              <a:rPr lang="zh-CN" altLang="en-US" b="1" dirty="0"/>
              <a:t>“盛唐”</a:t>
            </a:r>
            <a:r>
              <a:rPr lang="zh-CN" altLang="en-US" dirty="0"/>
              <a:t> 为中心，但数据揭示 </a:t>
            </a:r>
            <a:r>
              <a:rPr lang="zh-CN" altLang="en-US" b="1" dirty="0"/>
              <a:t>“中唐”</a:t>
            </a:r>
            <a:r>
              <a:rPr lang="zh-CN" altLang="en-US" dirty="0"/>
              <a:t> 与 </a:t>
            </a:r>
            <a:r>
              <a:rPr lang="zh-CN" altLang="en-US" b="1" dirty="0"/>
              <a:t>“未知时期”</a:t>
            </a:r>
            <a:r>
              <a:rPr lang="zh-CN" altLang="en-US" dirty="0"/>
              <a:t> 才是创作存量主体。</a:t>
            </a:r>
          </a:p>
        </p:txBody>
      </p:sp>
      <p:sp>
        <p:nvSpPr>
          <p:cNvPr id="8" name="Shape 4"/>
          <p:cNvSpPr/>
          <p:nvPr/>
        </p:nvSpPr>
        <p:spPr>
          <a:xfrm>
            <a:off x="4766006" y="158623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488871" y="147757"/>
                </a:moveTo>
                <a:cubicBezTo>
                  <a:pt x="513517" y="166330"/>
                  <a:pt x="543639" y="184309"/>
                  <a:pt x="577215" y="188833"/>
                </a:cubicBezTo>
                <a:cubicBezTo>
                  <a:pt x="592812" y="190976"/>
                  <a:pt x="607219" y="179903"/>
                  <a:pt x="609362" y="164306"/>
                </a:cubicBezTo>
                <a:cubicBezTo>
                  <a:pt x="611505" y="148709"/>
                  <a:pt x="600432" y="134303"/>
                  <a:pt x="584835" y="132159"/>
                </a:cubicBezTo>
                <a:cubicBezTo>
                  <a:pt x="565904" y="129659"/>
                  <a:pt x="545306" y="118705"/>
                  <a:pt x="523280" y="102156"/>
                </a:cubicBezTo>
                <a:cubicBezTo>
                  <a:pt x="477560" y="67628"/>
                  <a:pt x="415528" y="67628"/>
                  <a:pt x="369689" y="102156"/>
                </a:cubicBezTo>
                <a:cubicBezTo>
                  <a:pt x="341114" y="123706"/>
                  <a:pt x="321231" y="133469"/>
                  <a:pt x="304800" y="133469"/>
                </a:cubicBezTo>
                <a:cubicBezTo>
                  <a:pt x="288369" y="133469"/>
                  <a:pt x="268486" y="123706"/>
                  <a:pt x="239911" y="102156"/>
                </a:cubicBezTo>
                <a:cubicBezTo>
                  <a:pt x="194191" y="67628"/>
                  <a:pt x="132159" y="67628"/>
                  <a:pt x="86320" y="102156"/>
                </a:cubicBezTo>
                <a:cubicBezTo>
                  <a:pt x="64294" y="118705"/>
                  <a:pt x="43696" y="129659"/>
                  <a:pt x="24765" y="132159"/>
                </a:cubicBezTo>
                <a:cubicBezTo>
                  <a:pt x="9168" y="134303"/>
                  <a:pt x="-1905" y="148590"/>
                  <a:pt x="238" y="164306"/>
                </a:cubicBezTo>
                <a:cubicBezTo>
                  <a:pt x="2381" y="180022"/>
                  <a:pt x="16669" y="190976"/>
                  <a:pt x="32385" y="188833"/>
                </a:cubicBezTo>
                <a:cubicBezTo>
                  <a:pt x="65961" y="184309"/>
                  <a:pt x="96203" y="166330"/>
                  <a:pt x="120729" y="147757"/>
                </a:cubicBezTo>
                <a:cubicBezTo>
                  <a:pt x="146090" y="128588"/>
                  <a:pt x="180142" y="128588"/>
                  <a:pt x="205502" y="147757"/>
                </a:cubicBezTo>
                <a:cubicBezTo>
                  <a:pt x="234315" y="169545"/>
                  <a:pt x="267772" y="190500"/>
                  <a:pt x="304800" y="190500"/>
                </a:cubicBezTo>
                <a:cubicBezTo>
                  <a:pt x="341828" y="190500"/>
                  <a:pt x="375166" y="169426"/>
                  <a:pt x="404098" y="147757"/>
                </a:cubicBezTo>
                <a:cubicBezTo>
                  <a:pt x="429458" y="128588"/>
                  <a:pt x="463510" y="128588"/>
                  <a:pt x="488871" y="147757"/>
                </a:cubicBezTo>
                <a:close/>
                <a:moveTo>
                  <a:pt x="488871" y="319207"/>
                </a:moveTo>
                <a:cubicBezTo>
                  <a:pt x="513517" y="337780"/>
                  <a:pt x="543639" y="355759"/>
                  <a:pt x="577215" y="360283"/>
                </a:cubicBezTo>
                <a:cubicBezTo>
                  <a:pt x="592812" y="362426"/>
                  <a:pt x="607219" y="351353"/>
                  <a:pt x="609362" y="335756"/>
                </a:cubicBezTo>
                <a:cubicBezTo>
                  <a:pt x="611505" y="320159"/>
                  <a:pt x="600432" y="305753"/>
                  <a:pt x="584835" y="303609"/>
                </a:cubicBezTo>
                <a:cubicBezTo>
                  <a:pt x="565904" y="301109"/>
                  <a:pt x="545306" y="290155"/>
                  <a:pt x="523280" y="273606"/>
                </a:cubicBezTo>
                <a:cubicBezTo>
                  <a:pt x="477560" y="239078"/>
                  <a:pt x="415528" y="239078"/>
                  <a:pt x="369689" y="273606"/>
                </a:cubicBezTo>
                <a:cubicBezTo>
                  <a:pt x="341114" y="295156"/>
                  <a:pt x="321231" y="304919"/>
                  <a:pt x="304800" y="304919"/>
                </a:cubicBezTo>
                <a:cubicBezTo>
                  <a:pt x="288369" y="304919"/>
                  <a:pt x="268486" y="295156"/>
                  <a:pt x="239911" y="273606"/>
                </a:cubicBezTo>
                <a:cubicBezTo>
                  <a:pt x="194191" y="239078"/>
                  <a:pt x="132159" y="239078"/>
                  <a:pt x="86320" y="273606"/>
                </a:cubicBezTo>
                <a:cubicBezTo>
                  <a:pt x="64294" y="290155"/>
                  <a:pt x="43696" y="301109"/>
                  <a:pt x="24765" y="303609"/>
                </a:cubicBezTo>
                <a:cubicBezTo>
                  <a:pt x="9168" y="305633"/>
                  <a:pt x="-1905" y="320040"/>
                  <a:pt x="238" y="335756"/>
                </a:cubicBezTo>
                <a:cubicBezTo>
                  <a:pt x="2381" y="351472"/>
                  <a:pt x="16669" y="362426"/>
                  <a:pt x="32385" y="360283"/>
                </a:cubicBezTo>
                <a:cubicBezTo>
                  <a:pt x="65961" y="355759"/>
                  <a:pt x="96203" y="337780"/>
                  <a:pt x="120729" y="319207"/>
                </a:cubicBezTo>
                <a:cubicBezTo>
                  <a:pt x="146090" y="300038"/>
                  <a:pt x="180142" y="300038"/>
                  <a:pt x="205502" y="319207"/>
                </a:cubicBezTo>
                <a:cubicBezTo>
                  <a:pt x="234315" y="340995"/>
                  <a:pt x="267772" y="361950"/>
                  <a:pt x="304800" y="361950"/>
                </a:cubicBezTo>
                <a:cubicBezTo>
                  <a:pt x="341828" y="361950"/>
                  <a:pt x="375166" y="340876"/>
                  <a:pt x="404098" y="319207"/>
                </a:cubicBezTo>
                <a:cubicBezTo>
                  <a:pt x="429458" y="300038"/>
                  <a:pt x="463510" y="300038"/>
                  <a:pt x="488871" y="319207"/>
                </a:cubicBezTo>
                <a:close/>
                <a:moveTo>
                  <a:pt x="404098" y="490657"/>
                </a:moveTo>
                <a:cubicBezTo>
                  <a:pt x="429458" y="471488"/>
                  <a:pt x="463510" y="471488"/>
                  <a:pt x="488871" y="490657"/>
                </a:cubicBezTo>
                <a:cubicBezTo>
                  <a:pt x="513517" y="509230"/>
                  <a:pt x="543639" y="527209"/>
                  <a:pt x="577215" y="531733"/>
                </a:cubicBezTo>
                <a:cubicBezTo>
                  <a:pt x="592812" y="533876"/>
                  <a:pt x="607219" y="522803"/>
                  <a:pt x="609362" y="507206"/>
                </a:cubicBezTo>
                <a:cubicBezTo>
                  <a:pt x="611505" y="491609"/>
                  <a:pt x="600432" y="477203"/>
                  <a:pt x="584835" y="475059"/>
                </a:cubicBezTo>
                <a:cubicBezTo>
                  <a:pt x="565904" y="472559"/>
                  <a:pt x="545306" y="461605"/>
                  <a:pt x="523280" y="445056"/>
                </a:cubicBezTo>
                <a:cubicBezTo>
                  <a:pt x="477560" y="410528"/>
                  <a:pt x="415528" y="410528"/>
                  <a:pt x="369689" y="445056"/>
                </a:cubicBezTo>
                <a:cubicBezTo>
                  <a:pt x="341114" y="466606"/>
                  <a:pt x="321231" y="476369"/>
                  <a:pt x="304800" y="476369"/>
                </a:cubicBezTo>
                <a:cubicBezTo>
                  <a:pt x="288369" y="476369"/>
                  <a:pt x="268486" y="466606"/>
                  <a:pt x="239911" y="445056"/>
                </a:cubicBezTo>
                <a:cubicBezTo>
                  <a:pt x="194191" y="410528"/>
                  <a:pt x="132159" y="410528"/>
                  <a:pt x="86320" y="445056"/>
                </a:cubicBezTo>
                <a:cubicBezTo>
                  <a:pt x="64294" y="461605"/>
                  <a:pt x="43696" y="472559"/>
                  <a:pt x="24765" y="475059"/>
                </a:cubicBezTo>
                <a:cubicBezTo>
                  <a:pt x="9168" y="477203"/>
                  <a:pt x="-1905" y="491490"/>
                  <a:pt x="238" y="507206"/>
                </a:cubicBezTo>
                <a:cubicBezTo>
                  <a:pt x="2381" y="522922"/>
                  <a:pt x="16669" y="533876"/>
                  <a:pt x="32385" y="531733"/>
                </a:cubicBezTo>
                <a:cubicBezTo>
                  <a:pt x="65961" y="527209"/>
                  <a:pt x="96203" y="509230"/>
                  <a:pt x="120729" y="490657"/>
                </a:cubicBezTo>
                <a:cubicBezTo>
                  <a:pt x="146090" y="471488"/>
                  <a:pt x="180142" y="471488"/>
                  <a:pt x="205502" y="490657"/>
                </a:cubicBezTo>
                <a:cubicBezTo>
                  <a:pt x="234315" y="512445"/>
                  <a:pt x="267772" y="533400"/>
                  <a:pt x="304800" y="533400"/>
                </a:cubicBezTo>
                <a:cubicBezTo>
                  <a:pt x="341828" y="533400"/>
                  <a:pt x="375166" y="512326"/>
                  <a:pt x="404098" y="490657"/>
                </a:cubicBezTo>
                <a:close/>
              </a:path>
            </a:pathLst>
          </a:custGeom>
          <a:solidFill>
            <a:srgbClr val="C49A6C"/>
          </a:solidFill>
          <a:ln/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Text 5"/>
          <p:cNvSpPr/>
          <p:nvPr/>
        </p:nvSpPr>
        <p:spPr>
          <a:xfrm>
            <a:off x="5116526" y="1736725"/>
            <a:ext cx="2641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rgbClr val="2E2E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诗风演变的轨迹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4679910" y="2404993"/>
            <a:ext cx="2900760" cy="20480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zh-CN" altLang="en-US" dirty="0"/>
              <a:t>题材流变揭示出从 </a:t>
            </a:r>
            <a:r>
              <a:rPr lang="zh-CN" altLang="en-US" b="1" dirty="0"/>
              <a:t>盛唐的“外放进取”</a:t>
            </a:r>
            <a:r>
              <a:rPr lang="zh-CN" altLang="en-US" dirty="0"/>
              <a:t> 到 </a:t>
            </a:r>
            <a:r>
              <a:rPr lang="zh-CN" altLang="en-US" b="1" dirty="0"/>
              <a:t>中晚唐的“内省沉郁”</a:t>
            </a:r>
            <a:r>
              <a:rPr lang="zh-CN" altLang="en-US" dirty="0"/>
              <a:t> 的清晰路径。</a:t>
            </a:r>
          </a:p>
          <a:p>
            <a:r>
              <a:rPr lang="zh-CN" altLang="en-US" dirty="0"/>
              <a:t>词汇色彩与情感曲线，为 </a:t>
            </a:r>
            <a:r>
              <a:rPr lang="zh-CN" altLang="en-US" b="1" dirty="0"/>
              <a:t>“诗史互证”</a:t>
            </a:r>
            <a:r>
              <a:rPr lang="zh-CN" altLang="en-US" dirty="0"/>
              <a:t> 提供了可量化的心理指标。</a:t>
            </a:r>
          </a:p>
        </p:txBody>
      </p:sp>
      <p:sp>
        <p:nvSpPr>
          <p:cNvPr id="11" name="Shape 7"/>
          <p:cNvSpPr/>
          <p:nvPr/>
        </p:nvSpPr>
        <p:spPr>
          <a:xfrm>
            <a:off x="8654524" y="1574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cubicBezTo>
                  <a:pt x="136446" y="0"/>
                  <a:pt x="0" y="136446"/>
                  <a:pt x="0" y="304800"/>
                </a:cubicBezTo>
                <a:cubicBezTo>
                  <a:pt x="0" y="473154"/>
                  <a:pt x="136446" y="609600"/>
                  <a:pt x="304800" y="609600"/>
                </a:cubicBezTo>
                <a:cubicBezTo>
                  <a:pt x="386715" y="609600"/>
                  <a:pt x="461129" y="577215"/>
                  <a:pt x="515898" y="524589"/>
                </a:cubicBezTo>
                <a:cubicBezTo>
                  <a:pt x="524589" y="516255"/>
                  <a:pt x="527090" y="503277"/>
                  <a:pt x="522208" y="492323"/>
                </a:cubicBezTo>
                <a:cubicBezTo>
                  <a:pt x="517327" y="481370"/>
                  <a:pt x="505897" y="474583"/>
                  <a:pt x="493871" y="475536"/>
                </a:cubicBezTo>
                <a:cubicBezTo>
                  <a:pt x="488037" y="476012"/>
                  <a:pt x="482203" y="476250"/>
                  <a:pt x="476250" y="476250"/>
                </a:cubicBezTo>
                <a:cubicBezTo>
                  <a:pt x="355282" y="476250"/>
                  <a:pt x="257175" y="378143"/>
                  <a:pt x="257175" y="257175"/>
                </a:cubicBezTo>
                <a:cubicBezTo>
                  <a:pt x="257175" y="171331"/>
                  <a:pt x="306586" y="96917"/>
                  <a:pt x="378738" y="60960"/>
                </a:cubicBezTo>
                <a:cubicBezTo>
                  <a:pt x="389573" y="55602"/>
                  <a:pt x="395764" y="43934"/>
                  <a:pt x="394335" y="31909"/>
                </a:cubicBezTo>
                <a:cubicBezTo>
                  <a:pt x="392906" y="19883"/>
                  <a:pt x="384096" y="10120"/>
                  <a:pt x="372308" y="7501"/>
                </a:cubicBezTo>
                <a:cubicBezTo>
                  <a:pt x="350520" y="2619"/>
                  <a:pt x="327898" y="0"/>
                  <a:pt x="304800" y="0"/>
                </a:cubicBezTo>
                <a:close/>
              </a:path>
            </a:pathLst>
          </a:custGeom>
          <a:solidFill>
            <a:srgbClr val="C49A6C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8"/>
          <p:cNvSpPr/>
          <p:nvPr/>
        </p:nvSpPr>
        <p:spPr>
          <a:xfrm>
            <a:off x="8688784" y="1736725"/>
            <a:ext cx="2641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000" b="1" dirty="0">
                <a:solidFill>
                  <a:srgbClr val="2E2E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</a:t>
            </a:r>
            <a:r>
              <a:rPr lang="zh-CN" altLang="en-US" sz="2000" b="1" dirty="0">
                <a:solidFill>
                  <a:srgbClr val="2E2E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创作生态的结构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8541464" y="2414394"/>
            <a:ext cx="3023702" cy="2140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zh-CN" altLang="en-US" dirty="0"/>
              <a:t>唐诗生态由 </a:t>
            </a:r>
            <a:r>
              <a:rPr lang="zh-CN" altLang="en-US" b="1" dirty="0"/>
              <a:t>“巨星引领”</a:t>
            </a:r>
            <a:r>
              <a:rPr lang="zh-CN" altLang="en-US" dirty="0"/>
              <a:t> 与 </a:t>
            </a:r>
            <a:r>
              <a:rPr lang="zh-CN" altLang="en-US" b="1" dirty="0"/>
              <a:t>“长尾创新”</a:t>
            </a:r>
            <a:r>
              <a:rPr lang="zh-CN" altLang="en-US" dirty="0"/>
              <a:t> 共同构成，是一个去中心化的繁荣系统。</a:t>
            </a:r>
          </a:p>
          <a:p>
            <a:r>
              <a:rPr lang="zh-CN" altLang="en-US" dirty="0"/>
              <a:t>不同题材拥有稳定的 </a:t>
            </a:r>
            <a:r>
              <a:rPr lang="zh-CN" altLang="en-US" b="1" dirty="0"/>
              <a:t>“语言</a:t>
            </a:r>
            <a:r>
              <a:rPr lang="en-US" altLang="zh-CN" b="1" dirty="0"/>
              <a:t>DNA”</a:t>
            </a:r>
            <a:r>
              <a:rPr lang="zh-CN" altLang="en-US" b="1" dirty="0"/>
              <a:t>（意象）</a:t>
            </a:r>
            <a:r>
              <a:rPr lang="zh-CN" altLang="en-US" dirty="0"/>
              <a:t>，形成了边塞、山水、闺怨等截然不同的美学世界。</a:t>
            </a:r>
          </a:p>
        </p:txBody>
      </p:sp>
      <p:sp>
        <p:nvSpPr>
          <p:cNvPr id="14" name="Text 10"/>
          <p:cNvSpPr/>
          <p:nvPr/>
        </p:nvSpPr>
        <p:spPr>
          <a:xfrm>
            <a:off x="1691640" y="5293663"/>
            <a:ext cx="895604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推动 数据驱动 与 文献考据 的深度对话，让中华诗性在数字时代焕发新生。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6:17:37-d2t9p8dnfo2stf9djaj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5"/>
            <a:ext cx="12192000" cy="685736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flipH="1">
            <a:off x="6784975" y="3098849"/>
            <a:ext cx="3971925" cy="300793"/>
          </a:xfrm>
          <a:custGeom>
            <a:avLst/>
            <a:gdLst/>
            <a:ahLst/>
            <a:cxnLst/>
            <a:rect l="l" t="t" r="r" b="b"/>
            <a:pathLst>
              <a:path w="3971925" h="300793">
                <a:moveTo>
                  <a:pt x="202291" y="300084"/>
                </a:moveTo>
                <a:cubicBezTo>
                  <a:pt x="220761" y="300084"/>
                  <a:pt x="236047" y="296111"/>
                  <a:pt x="254837" y="296111"/>
                </a:cubicBezTo>
                <a:cubicBezTo>
                  <a:pt x="304835" y="296111"/>
                  <a:pt x="347191" y="292564"/>
                  <a:pt x="397189" y="290294"/>
                </a:cubicBezTo>
                <a:cubicBezTo>
                  <a:pt x="404832" y="290010"/>
                  <a:pt x="411520" y="290010"/>
                  <a:pt x="419162" y="290294"/>
                </a:cubicBezTo>
                <a:cubicBezTo>
                  <a:pt x="505148" y="294124"/>
                  <a:pt x="579986" y="288449"/>
                  <a:pt x="666608" y="290294"/>
                </a:cubicBezTo>
                <a:cubicBezTo>
                  <a:pt x="707371" y="291145"/>
                  <a:pt x="742083" y="295969"/>
                  <a:pt x="782528" y="294266"/>
                </a:cubicBezTo>
                <a:cubicBezTo>
                  <a:pt x="807687" y="293131"/>
                  <a:pt x="829979" y="291145"/>
                  <a:pt x="854819" y="293273"/>
                </a:cubicBezTo>
                <a:cubicBezTo>
                  <a:pt x="894627" y="296820"/>
                  <a:pt x="930295" y="292422"/>
                  <a:pt x="970739" y="294266"/>
                </a:cubicBezTo>
                <a:cubicBezTo>
                  <a:pt x="1008318" y="295969"/>
                  <a:pt x="1040483" y="291287"/>
                  <a:pt x="1078061" y="290294"/>
                </a:cubicBezTo>
                <a:cubicBezTo>
                  <a:pt x="1095576" y="289868"/>
                  <a:pt x="1110862" y="290010"/>
                  <a:pt x="1128378" y="290294"/>
                </a:cubicBezTo>
                <a:cubicBezTo>
                  <a:pt x="1162135" y="291003"/>
                  <a:pt x="1191115" y="289017"/>
                  <a:pt x="1224553" y="288307"/>
                </a:cubicBezTo>
                <a:cubicBezTo>
                  <a:pt x="1235699" y="288024"/>
                  <a:pt x="1261495" y="288591"/>
                  <a:pt x="1255126" y="284476"/>
                </a:cubicBezTo>
                <a:cubicBezTo>
                  <a:pt x="1247164" y="279085"/>
                  <a:pt x="1228056" y="284760"/>
                  <a:pt x="1213407" y="284476"/>
                </a:cubicBezTo>
                <a:cubicBezTo>
                  <a:pt x="1037298" y="280504"/>
                  <a:pt x="886028" y="280504"/>
                  <a:pt x="709918" y="276673"/>
                </a:cubicBezTo>
                <a:cubicBezTo>
                  <a:pt x="618838" y="274686"/>
                  <a:pt x="540178" y="278801"/>
                  <a:pt x="449417" y="274686"/>
                </a:cubicBezTo>
                <a:cubicBezTo>
                  <a:pt x="417252" y="273268"/>
                  <a:pt x="389546" y="278092"/>
                  <a:pt x="357381" y="276673"/>
                </a:cubicBezTo>
                <a:cubicBezTo>
                  <a:pt x="285727" y="273552"/>
                  <a:pt x="223627" y="280646"/>
                  <a:pt x="151655" y="280646"/>
                </a:cubicBezTo>
                <a:cubicBezTo>
                  <a:pt x="131273" y="280646"/>
                  <a:pt x="77771" y="281497"/>
                  <a:pt x="94650" y="286463"/>
                </a:cubicBezTo>
                <a:cubicBezTo>
                  <a:pt x="99745" y="288024"/>
                  <a:pt x="106114" y="287740"/>
                  <a:pt x="112166" y="288449"/>
                </a:cubicBezTo>
                <a:cubicBezTo>
                  <a:pt x="160253" y="293131"/>
                  <a:pt x="203246" y="282348"/>
                  <a:pt x="252289" y="284618"/>
                </a:cubicBezTo>
                <a:cubicBezTo>
                  <a:pt x="289549" y="286321"/>
                  <a:pt x="389546" y="272558"/>
                  <a:pt x="359610" y="282632"/>
                </a:cubicBezTo>
                <a:cubicBezTo>
                  <a:pt x="346554" y="287030"/>
                  <a:pt x="329994" y="285753"/>
                  <a:pt x="313752" y="286605"/>
                </a:cubicBezTo>
                <a:cubicBezTo>
                  <a:pt x="274581" y="288307"/>
                  <a:pt x="241143" y="289868"/>
                  <a:pt x="202291" y="292422"/>
                </a:cubicBezTo>
                <a:cubicBezTo>
                  <a:pt x="193055" y="292990"/>
                  <a:pt x="175540" y="297672"/>
                  <a:pt x="182546" y="300226"/>
                </a:cubicBezTo>
                <a:cubicBezTo>
                  <a:pt x="187641" y="302212"/>
                  <a:pt x="195284" y="300226"/>
                  <a:pt x="202291" y="300226"/>
                </a:cubicBezTo>
                <a:lnTo>
                  <a:pt x="202291" y="300226"/>
                </a:lnTo>
                <a:close/>
                <a:moveTo>
                  <a:pt x="3025456" y="9648"/>
                </a:moveTo>
                <a:cubicBezTo>
                  <a:pt x="3028640" y="8229"/>
                  <a:pt x="3008578" y="8513"/>
                  <a:pt x="3012399" y="9648"/>
                </a:cubicBezTo>
                <a:cubicBezTo>
                  <a:pt x="3016221" y="10783"/>
                  <a:pt x="3022271" y="11067"/>
                  <a:pt x="3025456" y="9648"/>
                </a:cubicBezTo>
                <a:lnTo>
                  <a:pt x="3025456" y="9648"/>
                </a:lnTo>
                <a:close/>
                <a:moveTo>
                  <a:pt x="3042971" y="9648"/>
                </a:moveTo>
                <a:cubicBezTo>
                  <a:pt x="3046156" y="8229"/>
                  <a:pt x="3026411" y="7236"/>
                  <a:pt x="3029914" y="8655"/>
                </a:cubicBezTo>
                <a:cubicBezTo>
                  <a:pt x="3033417" y="10074"/>
                  <a:pt x="3039786" y="11067"/>
                  <a:pt x="3042971" y="9648"/>
                </a:cubicBezTo>
                <a:lnTo>
                  <a:pt x="3042971" y="9648"/>
                </a:lnTo>
                <a:close/>
                <a:moveTo>
                  <a:pt x="1686323" y="222190"/>
                </a:moveTo>
                <a:cubicBezTo>
                  <a:pt x="1696514" y="217649"/>
                  <a:pt x="1630911" y="220203"/>
                  <a:pt x="1644924" y="222190"/>
                </a:cubicBezTo>
                <a:cubicBezTo>
                  <a:pt x="1657980" y="224176"/>
                  <a:pt x="1671993" y="225027"/>
                  <a:pt x="1684412" y="222190"/>
                </a:cubicBezTo>
                <a:cubicBezTo>
                  <a:pt x="1685049" y="222190"/>
                  <a:pt x="1686005" y="222473"/>
                  <a:pt x="1686641" y="222190"/>
                </a:cubicBezTo>
                <a:lnTo>
                  <a:pt x="1686641" y="222190"/>
                </a:lnTo>
                <a:close/>
                <a:moveTo>
                  <a:pt x="1515627" y="224176"/>
                </a:moveTo>
                <a:cubicBezTo>
                  <a:pt x="1533462" y="216230"/>
                  <a:pt x="1468813" y="221764"/>
                  <a:pt x="1443336" y="222190"/>
                </a:cubicBezTo>
                <a:cubicBezTo>
                  <a:pt x="1436330" y="222190"/>
                  <a:pt x="1417223" y="222757"/>
                  <a:pt x="1423592" y="224176"/>
                </a:cubicBezTo>
                <a:cubicBezTo>
                  <a:pt x="1445566" y="229000"/>
                  <a:pt x="1469132" y="224176"/>
                  <a:pt x="1493654" y="224176"/>
                </a:cubicBezTo>
                <a:cubicBezTo>
                  <a:pt x="1501296" y="224176"/>
                  <a:pt x="1510214" y="226588"/>
                  <a:pt x="1515627" y="224176"/>
                </a:cubicBezTo>
                <a:lnTo>
                  <a:pt x="1515627" y="224176"/>
                </a:lnTo>
                <a:close/>
                <a:moveTo>
                  <a:pt x="1559257" y="224176"/>
                </a:moveTo>
                <a:cubicBezTo>
                  <a:pt x="1565626" y="219919"/>
                  <a:pt x="1515627" y="222615"/>
                  <a:pt x="1526455" y="224176"/>
                </a:cubicBezTo>
                <a:cubicBezTo>
                  <a:pt x="1537283" y="225737"/>
                  <a:pt x="1552887" y="228433"/>
                  <a:pt x="1559257" y="224176"/>
                </a:cubicBezTo>
                <a:lnTo>
                  <a:pt x="1559257" y="224176"/>
                </a:lnTo>
                <a:close/>
                <a:moveTo>
                  <a:pt x="1581231" y="224176"/>
                </a:moveTo>
                <a:cubicBezTo>
                  <a:pt x="1584097" y="223467"/>
                  <a:pt x="1581868" y="219636"/>
                  <a:pt x="1579001" y="220345"/>
                </a:cubicBezTo>
                <a:cubicBezTo>
                  <a:pt x="1576136" y="220913"/>
                  <a:pt x="1575817" y="224176"/>
                  <a:pt x="1579001" y="224176"/>
                </a:cubicBezTo>
                <a:cubicBezTo>
                  <a:pt x="1579638" y="224176"/>
                  <a:pt x="1580594" y="224176"/>
                  <a:pt x="1581231" y="224176"/>
                </a:cubicBezTo>
                <a:lnTo>
                  <a:pt x="1581231" y="224176"/>
                </a:lnTo>
                <a:close/>
                <a:moveTo>
                  <a:pt x="1629319" y="224176"/>
                </a:moveTo>
                <a:cubicBezTo>
                  <a:pt x="1633140" y="223609"/>
                  <a:pt x="1626452" y="220771"/>
                  <a:pt x="1622631" y="220345"/>
                </a:cubicBezTo>
                <a:cubicBezTo>
                  <a:pt x="1615943" y="219352"/>
                  <a:pt x="1596517" y="221764"/>
                  <a:pt x="1602886" y="223325"/>
                </a:cubicBezTo>
                <a:cubicBezTo>
                  <a:pt x="1609574" y="224885"/>
                  <a:pt x="1617217" y="224034"/>
                  <a:pt x="1624860" y="223325"/>
                </a:cubicBezTo>
                <a:cubicBezTo>
                  <a:pt x="1626452" y="223325"/>
                  <a:pt x="1627726" y="224602"/>
                  <a:pt x="1629319" y="224318"/>
                </a:cubicBezTo>
                <a:lnTo>
                  <a:pt x="1629319" y="224318"/>
                </a:lnTo>
                <a:close/>
                <a:moveTo>
                  <a:pt x="1734411" y="224176"/>
                </a:moveTo>
                <a:cubicBezTo>
                  <a:pt x="1737914" y="223609"/>
                  <a:pt x="1731545" y="220771"/>
                  <a:pt x="1727723" y="220345"/>
                </a:cubicBezTo>
                <a:cubicBezTo>
                  <a:pt x="1717532" y="218785"/>
                  <a:pt x="1686961" y="220771"/>
                  <a:pt x="1697151" y="222331"/>
                </a:cubicBezTo>
                <a:cubicBezTo>
                  <a:pt x="1708297" y="224034"/>
                  <a:pt x="1718488" y="225311"/>
                  <a:pt x="1729953" y="224318"/>
                </a:cubicBezTo>
                <a:cubicBezTo>
                  <a:pt x="1731545" y="224318"/>
                  <a:pt x="1732819" y="224602"/>
                  <a:pt x="1734411" y="224318"/>
                </a:cubicBezTo>
                <a:lnTo>
                  <a:pt x="1734411" y="224318"/>
                </a:lnTo>
                <a:close/>
                <a:moveTo>
                  <a:pt x="1865617" y="224176"/>
                </a:moveTo>
                <a:cubicBezTo>
                  <a:pt x="1869121" y="222615"/>
                  <a:pt x="1852561" y="220061"/>
                  <a:pt x="1852561" y="222190"/>
                </a:cubicBezTo>
                <a:cubicBezTo>
                  <a:pt x="1852561" y="224318"/>
                  <a:pt x="1862115" y="225595"/>
                  <a:pt x="1865617" y="224176"/>
                </a:cubicBezTo>
                <a:lnTo>
                  <a:pt x="1865617" y="224176"/>
                </a:lnTo>
                <a:close/>
                <a:moveTo>
                  <a:pt x="1195892" y="226162"/>
                </a:moveTo>
                <a:cubicBezTo>
                  <a:pt x="1222006" y="226162"/>
                  <a:pt x="1295571" y="225169"/>
                  <a:pt x="1270412" y="222331"/>
                </a:cubicBezTo>
                <a:cubicBezTo>
                  <a:pt x="1223598" y="217082"/>
                  <a:pt x="1180924" y="222331"/>
                  <a:pt x="1132518" y="222331"/>
                </a:cubicBezTo>
                <a:cubicBezTo>
                  <a:pt x="1106404" y="222331"/>
                  <a:pt x="1081245" y="217082"/>
                  <a:pt x="1057998" y="222331"/>
                </a:cubicBezTo>
                <a:cubicBezTo>
                  <a:pt x="1055131" y="222899"/>
                  <a:pt x="1055131" y="225595"/>
                  <a:pt x="1057998" y="226162"/>
                </a:cubicBezTo>
                <a:cubicBezTo>
                  <a:pt x="1085385" y="232263"/>
                  <a:pt x="1115003" y="224176"/>
                  <a:pt x="1145574" y="224176"/>
                </a:cubicBezTo>
                <a:cubicBezTo>
                  <a:pt x="1163409" y="224176"/>
                  <a:pt x="1178377" y="226162"/>
                  <a:pt x="1195892" y="226162"/>
                </a:cubicBezTo>
                <a:lnTo>
                  <a:pt x="1195892" y="226162"/>
                </a:lnTo>
                <a:close/>
                <a:moveTo>
                  <a:pt x="1362129" y="226162"/>
                </a:moveTo>
                <a:cubicBezTo>
                  <a:pt x="1375504" y="225595"/>
                  <a:pt x="1412128" y="224176"/>
                  <a:pt x="1399389" y="222331"/>
                </a:cubicBezTo>
                <a:cubicBezTo>
                  <a:pt x="1372638" y="218359"/>
                  <a:pt x="1346206" y="220203"/>
                  <a:pt x="1318500" y="222331"/>
                </a:cubicBezTo>
                <a:cubicBezTo>
                  <a:pt x="1314996" y="222615"/>
                  <a:pt x="1307353" y="223183"/>
                  <a:pt x="1309901" y="224318"/>
                </a:cubicBezTo>
                <a:cubicBezTo>
                  <a:pt x="1320092" y="228858"/>
                  <a:pt x="1336970" y="224885"/>
                  <a:pt x="1351301" y="224318"/>
                </a:cubicBezTo>
                <a:cubicBezTo>
                  <a:pt x="1355441" y="224176"/>
                  <a:pt x="1357989" y="226446"/>
                  <a:pt x="1362129" y="226304"/>
                </a:cubicBezTo>
                <a:lnTo>
                  <a:pt x="1362129" y="226304"/>
                </a:lnTo>
                <a:close/>
                <a:moveTo>
                  <a:pt x="3541683" y="226162"/>
                </a:moveTo>
                <a:cubicBezTo>
                  <a:pt x="3544231" y="224460"/>
                  <a:pt x="3526397" y="223325"/>
                  <a:pt x="3528626" y="225169"/>
                </a:cubicBezTo>
                <a:cubicBezTo>
                  <a:pt x="3530537" y="227014"/>
                  <a:pt x="3539135" y="227865"/>
                  <a:pt x="3541683" y="226162"/>
                </a:cubicBezTo>
                <a:lnTo>
                  <a:pt x="3541683" y="226162"/>
                </a:lnTo>
                <a:close/>
                <a:moveTo>
                  <a:pt x="3467163" y="228149"/>
                </a:moveTo>
                <a:cubicBezTo>
                  <a:pt x="3469710" y="226446"/>
                  <a:pt x="3451877" y="225311"/>
                  <a:pt x="3454105" y="227155"/>
                </a:cubicBezTo>
                <a:cubicBezTo>
                  <a:pt x="3456335" y="229000"/>
                  <a:pt x="3464615" y="229851"/>
                  <a:pt x="3467163" y="228149"/>
                </a:cubicBezTo>
                <a:lnTo>
                  <a:pt x="3467163" y="228149"/>
                </a:lnTo>
                <a:close/>
                <a:moveTo>
                  <a:pt x="3410158" y="231980"/>
                </a:moveTo>
                <a:cubicBezTo>
                  <a:pt x="3417483" y="227155"/>
                  <a:pt x="3363663" y="225879"/>
                  <a:pt x="3372898" y="229993"/>
                </a:cubicBezTo>
                <a:cubicBezTo>
                  <a:pt x="3378949" y="232689"/>
                  <a:pt x="3388503" y="231554"/>
                  <a:pt x="3397101" y="230986"/>
                </a:cubicBezTo>
                <a:cubicBezTo>
                  <a:pt x="3401560" y="230703"/>
                  <a:pt x="3407611" y="233682"/>
                  <a:pt x="3410158" y="231980"/>
                </a:cubicBezTo>
                <a:lnTo>
                  <a:pt x="3410158" y="231980"/>
                </a:lnTo>
                <a:close/>
                <a:moveTo>
                  <a:pt x="3419075" y="231980"/>
                </a:moveTo>
                <a:cubicBezTo>
                  <a:pt x="3423534" y="232547"/>
                  <a:pt x="3425444" y="227014"/>
                  <a:pt x="3421304" y="226162"/>
                </a:cubicBezTo>
                <a:cubicBezTo>
                  <a:pt x="3417483" y="225311"/>
                  <a:pt x="3411750" y="229709"/>
                  <a:pt x="3414617" y="230986"/>
                </a:cubicBezTo>
                <a:cubicBezTo>
                  <a:pt x="3415890" y="231554"/>
                  <a:pt x="3417483" y="231838"/>
                  <a:pt x="3419075" y="231980"/>
                </a:cubicBezTo>
                <a:lnTo>
                  <a:pt x="3419075" y="231980"/>
                </a:lnTo>
                <a:close/>
                <a:moveTo>
                  <a:pt x="3379586" y="233966"/>
                </a:moveTo>
                <a:cubicBezTo>
                  <a:pt x="3387229" y="230561"/>
                  <a:pt x="3339460" y="231838"/>
                  <a:pt x="3349014" y="233966"/>
                </a:cubicBezTo>
                <a:cubicBezTo>
                  <a:pt x="3358567" y="236094"/>
                  <a:pt x="3371943" y="237371"/>
                  <a:pt x="3379586" y="233966"/>
                </a:cubicBezTo>
                <a:lnTo>
                  <a:pt x="3379586" y="233966"/>
                </a:lnTo>
                <a:close/>
                <a:moveTo>
                  <a:pt x="3292009" y="235952"/>
                </a:moveTo>
                <a:cubicBezTo>
                  <a:pt x="3296467" y="233966"/>
                  <a:pt x="3269080" y="234675"/>
                  <a:pt x="3274494" y="235952"/>
                </a:cubicBezTo>
                <a:cubicBezTo>
                  <a:pt x="3279907" y="237229"/>
                  <a:pt x="3287550" y="237797"/>
                  <a:pt x="3292009" y="235952"/>
                </a:cubicBezTo>
                <a:lnTo>
                  <a:pt x="3292009" y="235952"/>
                </a:lnTo>
                <a:close/>
                <a:moveTo>
                  <a:pt x="3331498" y="235952"/>
                </a:moveTo>
                <a:cubicBezTo>
                  <a:pt x="3336912" y="234533"/>
                  <a:pt x="3337549" y="228149"/>
                  <a:pt x="3331498" y="228149"/>
                </a:cubicBezTo>
                <a:cubicBezTo>
                  <a:pt x="3327358" y="228149"/>
                  <a:pt x="3327040" y="231696"/>
                  <a:pt x="3322900" y="231980"/>
                </a:cubicBezTo>
                <a:cubicBezTo>
                  <a:pt x="3316211" y="232547"/>
                  <a:pt x="3305384" y="229000"/>
                  <a:pt x="3303155" y="231980"/>
                </a:cubicBezTo>
                <a:cubicBezTo>
                  <a:pt x="3299971" y="236378"/>
                  <a:pt x="3322581" y="238223"/>
                  <a:pt x="3331498" y="235952"/>
                </a:cubicBezTo>
                <a:lnTo>
                  <a:pt x="3331498" y="235952"/>
                </a:lnTo>
                <a:close/>
                <a:moveTo>
                  <a:pt x="858640" y="237939"/>
                </a:moveTo>
                <a:cubicBezTo>
                  <a:pt x="860870" y="236945"/>
                  <a:pt x="849724" y="237939"/>
                  <a:pt x="849724" y="237939"/>
                </a:cubicBezTo>
                <a:cubicBezTo>
                  <a:pt x="849724" y="237939"/>
                  <a:pt x="856411" y="238932"/>
                  <a:pt x="858640" y="237939"/>
                </a:cubicBezTo>
                <a:lnTo>
                  <a:pt x="858640" y="237939"/>
                </a:lnTo>
                <a:close/>
                <a:moveTo>
                  <a:pt x="1629000" y="239925"/>
                </a:moveTo>
                <a:cubicBezTo>
                  <a:pt x="1631229" y="238932"/>
                  <a:pt x="1620083" y="239925"/>
                  <a:pt x="1620083" y="239925"/>
                </a:cubicBezTo>
                <a:cubicBezTo>
                  <a:pt x="1620083" y="239925"/>
                  <a:pt x="1626771" y="240918"/>
                  <a:pt x="1629000" y="239925"/>
                </a:cubicBezTo>
                <a:lnTo>
                  <a:pt x="1629000" y="239925"/>
                </a:lnTo>
                <a:close/>
                <a:moveTo>
                  <a:pt x="2128030" y="239925"/>
                </a:moveTo>
                <a:cubicBezTo>
                  <a:pt x="2130578" y="238223"/>
                  <a:pt x="2114973" y="236945"/>
                  <a:pt x="2114973" y="238932"/>
                </a:cubicBezTo>
                <a:cubicBezTo>
                  <a:pt x="2114973" y="240918"/>
                  <a:pt x="2125482" y="241628"/>
                  <a:pt x="2128030" y="239925"/>
                </a:cubicBezTo>
                <a:lnTo>
                  <a:pt x="2128030" y="239925"/>
                </a:lnTo>
                <a:close/>
                <a:moveTo>
                  <a:pt x="2451905" y="239925"/>
                </a:moveTo>
                <a:cubicBezTo>
                  <a:pt x="2455727" y="239074"/>
                  <a:pt x="2439167" y="236378"/>
                  <a:pt x="2441079" y="237939"/>
                </a:cubicBezTo>
                <a:cubicBezTo>
                  <a:pt x="2442989" y="239641"/>
                  <a:pt x="2448403" y="240776"/>
                  <a:pt x="2451905" y="239925"/>
                </a:cubicBezTo>
                <a:lnTo>
                  <a:pt x="2451905" y="239925"/>
                </a:lnTo>
                <a:close/>
                <a:moveTo>
                  <a:pt x="2535024" y="239925"/>
                </a:moveTo>
                <a:cubicBezTo>
                  <a:pt x="2545215" y="235385"/>
                  <a:pt x="2480567" y="237087"/>
                  <a:pt x="2493625" y="239925"/>
                </a:cubicBezTo>
                <a:cubicBezTo>
                  <a:pt x="2506045" y="242621"/>
                  <a:pt x="2520694" y="242621"/>
                  <a:pt x="2533114" y="239925"/>
                </a:cubicBezTo>
                <a:cubicBezTo>
                  <a:pt x="2533751" y="239783"/>
                  <a:pt x="2534706" y="240209"/>
                  <a:pt x="2535343" y="239925"/>
                </a:cubicBezTo>
                <a:lnTo>
                  <a:pt x="2535343" y="239925"/>
                </a:lnTo>
                <a:close/>
                <a:moveTo>
                  <a:pt x="3134688" y="239925"/>
                </a:moveTo>
                <a:cubicBezTo>
                  <a:pt x="3140420" y="237371"/>
                  <a:pt x="3120676" y="236945"/>
                  <a:pt x="3112714" y="235952"/>
                </a:cubicBezTo>
                <a:cubicBezTo>
                  <a:pt x="3102205" y="234817"/>
                  <a:pt x="3076091" y="234817"/>
                  <a:pt x="3082142" y="238932"/>
                </a:cubicBezTo>
                <a:cubicBezTo>
                  <a:pt x="3085964" y="241486"/>
                  <a:pt x="3094881" y="239357"/>
                  <a:pt x="3101887" y="239925"/>
                </a:cubicBezTo>
                <a:cubicBezTo>
                  <a:pt x="3113351" y="240776"/>
                  <a:pt x="3126727" y="243614"/>
                  <a:pt x="3134688" y="239925"/>
                </a:cubicBezTo>
                <a:lnTo>
                  <a:pt x="3134688" y="239925"/>
                </a:lnTo>
                <a:close/>
                <a:moveTo>
                  <a:pt x="3174178" y="239925"/>
                </a:moveTo>
                <a:cubicBezTo>
                  <a:pt x="3178318" y="239216"/>
                  <a:pt x="3178636" y="236378"/>
                  <a:pt x="3182776" y="235952"/>
                </a:cubicBezTo>
                <a:cubicBezTo>
                  <a:pt x="3204750" y="234250"/>
                  <a:pt x="3260163" y="243614"/>
                  <a:pt x="3246150" y="235952"/>
                </a:cubicBezTo>
                <a:cubicBezTo>
                  <a:pt x="3242647" y="233966"/>
                  <a:pt x="3236277" y="234250"/>
                  <a:pt x="3230864" y="233966"/>
                </a:cubicBezTo>
                <a:cubicBezTo>
                  <a:pt x="3225450" y="233682"/>
                  <a:pt x="3220991" y="234108"/>
                  <a:pt x="3215578" y="233966"/>
                </a:cubicBezTo>
                <a:cubicBezTo>
                  <a:pt x="3197744" y="233398"/>
                  <a:pt x="3158573" y="231412"/>
                  <a:pt x="3165261" y="238790"/>
                </a:cubicBezTo>
                <a:cubicBezTo>
                  <a:pt x="3166534" y="240067"/>
                  <a:pt x="3170993" y="240209"/>
                  <a:pt x="3174178" y="239783"/>
                </a:cubicBezTo>
                <a:lnTo>
                  <a:pt x="3174178" y="239783"/>
                </a:lnTo>
                <a:close/>
                <a:moveTo>
                  <a:pt x="1239521" y="241911"/>
                </a:moveTo>
                <a:cubicBezTo>
                  <a:pt x="1247164" y="238506"/>
                  <a:pt x="1199395" y="239783"/>
                  <a:pt x="1208948" y="241911"/>
                </a:cubicBezTo>
                <a:cubicBezTo>
                  <a:pt x="1218502" y="244040"/>
                  <a:pt x="1231878" y="245317"/>
                  <a:pt x="1239521" y="241911"/>
                </a:cubicBezTo>
                <a:lnTo>
                  <a:pt x="1239521" y="241911"/>
                </a:lnTo>
                <a:close/>
                <a:moveTo>
                  <a:pt x="1335696" y="241911"/>
                </a:moveTo>
                <a:cubicBezTo>
                  <a:pt x="1341110" y="239499"/>
                  <a:pt x="1307035" y="240351"/>
                  <a:pt x="1313723" y="241911"/>
                </a:cubicBezTo>
                <a:cubicBezTo>
                  <a:pt x="1320410" y="243472"/>
                  <a:pt x="1330283" y="244323"/>
                  <a:pt x="1335696" y="241911"/>
                </a:cubicBezTo>
                <a:lnTo>
                  <a:pt x="1335696" y="241911"/>
                </a:lnTo>
                <a:close/>
                <a:moveTo>
                  <a:pt x="1558938" y="241911"/>
                </a:moveTo>
                <a:cubicBezTo>
                  <a:pt x="1561805" y="240635"/>
                  <a:pt x="1550340" y="238506"/>
                  <a:pt x="1548110" y="239925"/>
                </a:cubicBezTo>
                <a:cubicBezTo>
                  <a:pt x="1545882" y="241486"/>
                  <a:pt x="1556072" y="243188"/>
                  <a:pt x="1558938" y="241911"/>
                </a:cubicBezTo>
                <a:lnTo>
                  <a:pt x="1558938" y="241911"/>
                </a:lnTo>
                <a:close/>
                <a:moveTo>
                  <a:pt x="1852242" y="241911"/>
                </a:moveTo>
                <a:cubicBezTo>
                  <a:pt x="1857338" y="238506"/>
                  <a:pt x="1819440" y="239074"/>
                  <a:pt x="1826128" y="241911"/>
                </a:cubicBezTo>
                <a:cubicBezTo>
                  <a:pt x="1832179" y="244607"/>
                  <a:pt x="1843325" y="244181"/>
                  <a:pt x="1850331" y="241911"/>
                </a:cubicBezTo>
                <a:cubicBezTo>
                  <a:pt x="1850968" y="241769"/>
                  <a:pt x="1851924" y="242195"/>
                  <a:pt x="1852561" y="241911"/>
                </a:cubicBezTo>
                <a:lnTo>
                  <a:pt x="1852561" y="241911"/>
                </a:lnTo>
                <a:close/>
                <a:moveTo>
                  <a:pt x="2666231" y="241911"/>
                </a:moveTo>
                <a:cubicBezTo>
                  <a:pt x="2669416" y="240493"/>
                  <a:pt x="2649352" y="240776"/>
                  <a:pt x="2653173" y="241911"/>
                </a:cubicBezTo>
                <a:cubicBezTo>
                  <a:pt x="2656995" y="243047"/>
                  <a:pt x="2663046" y="243330"/>
                  <a:pt x="2666231" y="241911"/>
                </a:cubicBezTo>
                <a:lnTo>
                  <a:pt x="2666231" y="241911"/>
                </a:lnTo>
                <a:close/>
                <a:moveTo>
                  <a:pt x="1042393" y="243898"/>
                </a:moveTo>
                <a:cubicBezTo>
                  <a:pt x="1045896" y="242337"/>
                  <a:pt x="1029336" y="239783"/>
                  <a:pt x="1029336" y="241911"/>
                </a:cubicBezTo>
                <a:cubicBezTo>
                  <a:pt x="1029336" y="244040"/>
                  <a:pt x="1038890" y="245459"/>
                  <a:pt x="1042393" y="243898"/>
                </a:cubicBezTo>
                <a:lnTo>
                  <a:pt x="1042393" y="243898"/>
                </a:lnTo>
                <a:close/>
                <a:moveTo>
                  <a:pt x="2145546" y="243898"/>
                </a:moveTo>
                <a:cubicBezTo>
                  <a:pt x="2155736" y="239357"/>
                  <a:pt x="2090133" y="241911"/>
                  <a:pt x="2104145" y="243898"/>
                </a:cubicBezTo>
                <a:cubicBezTo>
                  <a:pt x="2117203" y="245884"/>
                  <a:pt x="2131215" y="246593"/>
                  <a:pt x="2143634" y="243898"/>
                </a:cubicBezTo>
                <a:cubicBezTo>
                  <a:pt x="2144272" y="243756"/>
                  <a:pt x="2145227" y="244181"/>
                  <a:pt x="2145864" y="243898"/>
                </a:cubicBezTo>
                <a:lnTo>
                  <a:pt x="2145864" y="243898"/>
                </a:lnTo>
                <a:close/>
                <a:moveTo>
                  <a:pt x="2294267" y="243898"/>
                </a:moveTo>
                <a:cubicBezTo>
                  <a:pt x="2297133" y="242621"/>
                  <a:pt x="2289490" y="241486"/>
                  <a:pt x="2287580" y="239925"/>
                </a:cubicBezTo>
                <a:cubicBezTo>
                  <a:pt x="2286305" y="238648"/>
                  <a:pt x="2292038" y="236945"/>
                  <a:pt x="2289809" y="235952"/>
                </a:cubicBezTo>
                <a:cubicBezTo>
                  <a:pt x="2280891" y="231980"/>
                  <a:pt x="2267198" y="237797"/>
                  <a:pt x="2254778" y="238932"/>
                </a:cubicBezTo>
                <a:cubicBezTo>
                  <a:pt x="2251275" y="239216"/>
                  <a:pt x="2249364" y="240918"/>
                  <a:pt x="2246180" y="240918"/>
                </a:cubicBezTo>
                <a:cubicBezTo>
                  <a:pt x="2232485" y="240918"/>
                  <a:pt x="2221658" y="234108"/>
                  <a:pt x="2208920" y="236094"/>
                </a:cubicBezTo>
                <a:cubicBezTo>
                  <a:pt x="2198410" y="237655"/>
                  <a:pt x="2190130" y="239499"/>
                  <a:pt x="2180577" y="241911"/>
                </a:cubicBezTo>
                <a:cubicBezTo>
                  <a:pt x="2176436" y="243047"/>
                  <a:pt x="2163061" y="242905"/>
                  <a:pt x="2167519" y="243898"/>
                </a:cubicBezTo>
                <a:cubicBezTo>
                  <a:pt x="2186627" y="248154"/>
                  <a:pt x="2207327" y="243898"/>
                  <a:pt x="2228982" y="243898"/>
                </a:cubicBezTo>
                <a:cubicBezTo>
                  <a:pt x="2250638" y="243898"/>
                  <a:pt x="2271019" y="248154"/>
                  <a:pt x="2290127" y="243898"/>
                </a:cubicBezTo>
                <a:cubicBezTo>
                  <a:pt x="2291401" y="243614"/>
                  <a:pt x="2293312" y="244323"/>
                  <a:pt x="2294586" y="243898"/>
                </a:cubicBezTo>
                <a:lnTo>
                  <a:pt x="2294586" y="243898"/>
                </a:lnTo>
                <a:close/>
                <a:moveTo>
                  <a:pt x="2740751" y="243898"/>
                </a:moveTo>
                <a:cubicBezTo>
                  <a:pt x="2744573" y="241202"/>
                  <a:pt x="2717822" y="239074"/>
                  <a:pt x="2721006" y="241911"/>
                </a:cubicBezTo>
                <a:cubicBezTo>
                  <a:pt x="2724191" y="244749"/>
                  <a:pt x="2736929" y="246452"/>
                  <a:pt x="2740751" y="243898"/>
                </a:cubicBezTo>
                <a:lnTo>
                  <a:pt x="2740751" y="243898"/>
                </a:lnTo>
                <a:close/>
                <a:moveTo>
                  <a:pt x="2920045" y="243898"/>
                </a:moveTo>
                <a:cubicBezTo>
                  <a:pt x="2924504" y="243188"/>
                  <a:pt x="2926733" y="238081"/>
                  <a:pt x="2922274" y="238081"/>
                </a:cubicBezTo>
                <a:cubicBezTo>
                  <a:pt x="2916860" y="238081"/>
                  <a:pt x="2907943" y="243898"/>
                  <a:pt x="2913358" y="243898"/>
                </a:cubicBezTo>
                <a:cubicBezTo>
                  <a:pt x="2915587" y="243898"/>
                  <a:pt x="2917815" y="244323"/>
                  <a:pt x="2920045" y="243898"/>
                </a:cubicBezTo>
                <a:lnTo>
                  <a:pt x="2920045" y="243898"/>
                </a:lnTo>
                <a:close/>
                <a:moveTo>
                  <a:pt x="2985648" y="243898"/>
                </a:moveTo>
                <a:cubicBezTo>
                  <a:pt x="2990743" y="243614"/>
                  <a:pt x="2993610" y="241202"/>
                  <a:pt x="2998705" y="240918"/>
                </a:cubicBezTo>
                <a:cubicBezTo>
                  <a:pt x="3015584" y="240209"/>
                  <a:pt x="3046793" y="247445"/>
                  <a:pt x="3046793" y="239925"/>
                </a:cubicBezTo>
                <a:cubicBezTo>
                  <a:pt x="3046793" y="237797"/>
                  <a:pt x="3040105" y="235101"/>
                  <a:pt x="3035647" y="235952"/>
                </a:cubicBezTo>
                <a:cubicBezTo>
                  <a:pt x="3032462" y="236662"/>
                  <a:pt x="3034373" y="239216"/>
                  <a:pt x="3031188" y="239925"/>
                </a:cubicBezTo>
                <a:cubicBezTo>
                  <a:pt x="3004438" y="245884"/>
                  <a:pt x="2969725" y="229993"/>
                  <a:pt x="2945841" y="237939"/>
                </a:cubicBezTo>
                <a:cubicBezTo>
                  <a:pt x="2943293" y="238790"/>
                  <a:pt x="2945841" y="240493"/>
                  <a:pt x="2945841" y="241769"/>
                </a:cubicBezTo>
                <a:cubicBezTo>
                  <a:pt x="2945841" y="242763"/>
                  <a:pt x="2939472" y="243330"/>
                  <a:pt x="2941382" y="243756"/>
                </a:cubicBezTo>
                <a:cubicBezTo>
                  <a:pt x="2955076" y="246877"/>
                  <a:pt x="2969725" y="244465"/>
                  <a:pt x="2985011" y="243756"/>
                </a:cubicBezTo>
                <a:lnTo>
                  <a:pt x="2985011" y="243756"/>
                </a:lnTo>
                <a:close/>
                <a:moveTo>
                  <a:pt x="1607026" y="245884"/>
                </a:moveTo>
                <a:cubicBezTo>
                  <a:pt x="1609574" y="244323"/>
                  <a:pt x="1601294" y="240635"/>
                  <a:pt x="1598428" y="241911"/>
                </a:cubicBezTo>
                <a:cubicBezTo>
                  <a:pt x="1595243" y="243330"/>
                  <a:pt x="1604797" y="247445"/>
                  <a:pt x="1607026" y="245884"/>
                </a:cubicBezTo>
                <a:lnTo>
                  <a:pt x="1607026" y="245884"/>
                </a:lnTo>
                <a:close/>
                <a:moveTo>
                  <a:pt x="1685686" y="245884"/>
                </a:moveTo>
                <a:cubicBezTo>
                  <a:pt x="1687279" y="244749"/>
                  <a:pt x="1685368" y="242763"/>
                  <a:pt x="1687916" y="241911"/>
                </a:cubicBezTo>
                <a:cubicBezTo>
                  <a:pt x="1693011" y="240351"/>
                  <a:pt x="1708297" y="239641"/>
                  <a:pt x="1703202" y="238081"/>
                </a:cubicBezTo>
                <a:cubicBezTo>
                  <a:pt x="1689826" y="233540"/>
                  <a:pt x="1671993" y="237655"/>
                  <a:pt x="1655114" y="238081"/>
                </a:cubicBezTo>
                <a:cubicBezTo>
                  <a:pt x="1646197" y="238223"/>
                  <a:pt x="1629319" y="240351"/>
                  <a:pt x="1633140" y="243898"/>
                </a:cubicBezTo>
                <a:cubicBezTo>
                  <a:pt x="1640465" y="250283"/>
                  <a:pt x="1663394" y="247587"/>
                  <a:pt x="1679317" y="245884"/>
                </a:cubicBezTo>
                <a:cubicBezTo>
                  <a:pt x="1681546" y="245600"/>
                  <a:pt x="1684731" y="246735"/>
                  <a:pt x="1686005" y="245884"/>
                </a:cubicBezTo>
                <a:lnTo>
                  <a:pt x="1686005" y="245884"/>
                </a:lnTo>
                <a:close/>
                <a:moveTo>
                  <a:pt x="1746831" y="245884"/>
                </a:moveTo>
                <a:cubicBezTo>
                  <a:pt x="1754474" y="242479"/>
                  <a:pt x="1706705" y="243756"/>
                  <a:pt x="1716259" y="245884"/>
                </a:cubicBezTo>
                <a:cubicBezTo>
                  <a:pt x="1725813" y="248012"/>
                  <a:pt x="1739188" y="249289"/>
                  <a:pt x="1746831" y="245884"/>
                </a:cubicBezTo>
                <a:lnTo>
                  <a:pt x="1746831" y="245884"/>
                </a:lnTo>
                <a:close/>
                <a:moveTo>
                  <a:pt x="1825491" y="245884"/>
                </a:moveTo>
                <a:cubicBezTo>
                  <a:pt x="1827720" y="244891"/>
                  <a:pt x="1816574" y="245884"/>
                  <a:pt x="1816574" y="245884"/>
                </a:cubicBezTo>
                <a:cubicBezTo>
                  <a:pt x="1816574" y="245884"/>
                  <a:pt x="1823262" y="246877"/>
                  <a:pt x="1825491" y="245884"/>
                </a:cubicBezTo>
                <a:lnTo>
                  <a:pt x="1825491" y="245884"/>
                </a:lnTo>
                <a:close/>
                <a:moveTo>
                  <a:pt x="1948099" y="245884"/>
                </a:moveTo>
                <a:cubicBezTo>
                  <a:pt x="1949691" y="244749"/>
                  <a:pt x="1945870" y="242905"/>
                  <a:pt x="1948099" y="241911"/>
                </a:cubicBezTo>
                <a:cubicBezTo>
                  <a:pt x="1952239" y="240351"/>
                  <a:pt x="1965296" y="239783"/>
                  <a:pt x="1961156" y="238081"/>
                </a:cubicBezTo>
                <a:cubicBezTo>
                  <a:pt x="1953513" y="234675"/>
                  <a:pt x="1941411" y="238081"/>
                  <a:pt x="1930583" y="238081"/>
                </a:cubicBezTo>
                <a:cubicBezTo>
                  <a:pt x="1910521" y="238081"/>
                  <a:pt x="1892686" y="238081"/>
                  <a:pt x="1873579" y="240918"/>
                </a:cubicBezTo>
                <a:cubicBezTo>
                  <a:pt x="1871349" y="241202"/>
                  <a:pt x="1875490" y="243330"/>
                  <a:pt x="1873579" y="243898"/>
                </a:cubicBezTo>
                <a:cubicBezTo>
                  <a:pt x="1866891" y="245742"/>
                  <a:pt x="1844599" y="244323"/>
                  <a:pt x="1851605" y="245884"/>
                </a:cubicBezTo>
                <a:cubicBezTo>
                  <a:pt x="1874216" y="250992"/>
                  <a:pt x="1898419" y="245884"/>
                  <a:pt x="1923896" y="245884"/>
                </a:cubicBezTo>
                <a:cubicBezTo>
                  <a:pt x="1932495" y="245884"/>
                  <a:pt x="1943322" y="249005"/>
                  <a:pt x="1948099" y="245884"/>
                </a:cubicBezTo>
                <a:lnTo>
                  <a:pt x="1948099" y="245884"/>
                </a:lnTo>
                <a:close/>
                <a:moveTo>
                  <a:pt x="1970073" y="245884"/>
                </a:moveTo>
                <a:cubicBezTo>
                  <a:pt x="1973257" y="244465"/>
                  <a:pt x="1953195" y="244749"/>
                  <a:pt x="1957016" y="245884"/>
                </a:cubicBezTo>
                <a:cubicBezTo>
                  <a:pt x="1960837" y="247019"/>
                  <a:pt x="1966888" y="247303"/>
                  <a:pt x="1970073" y="245884"/>
                </a:cubicBezTo>
                <a:lnTo>
                  <a:pt x="1970073" y="245884"/>
                </a:lnTo>
                <a:close/>
                <a:moveTo>
                  <a:pt x="2031217" y="245884"/>
                </a:moveTo>
                <a:cubicBezTo>
                  <a:pt x="2035676" y="243898"/>
                  <a:pt x="2023893" y="241486"/>
                  <a:pt x="2018161" y="240067"/>
                </a:cubicBezTo>
                <a:cubicBezTo>
                  <a:pt x="2007015" y="237229"/>
                  <a:pt x="1979945" y="238506"/>
                  <a:pt x="1983130" y="244040"/>
                </a:cubicBezTo>
                <a:cubicBezTo>
                  <a:pt x="1986633" y="250424"/>
                  <a:pt x="2010836" y="248296"/>
                  <a:pt x="2024530" y="246026"/>
                </a:cubicBezTo>
                <a:cubicBezTo>
                  <a:pt x="2026759" y="245600"/>
                  <a:pt x="2029625" y="246735"/>
                  <a:pt x="2031217" y="246026"/>
                </a:cubicBezTo>
                <a:lnTo>
                  <a:pt x="2031217" y="246026"/>
                </a:lnTo>
                <a:close/>
                <a:moveTo>
                  <a:pt x="2061790" y="245884"/>
                </a:moveTo>
                <a:cubicBezTo>
                  <a:pt x="2067841" y="243188"/>
                  <a:pt x="2034084" y="242479"/>
                  <a:pt x="2037587" y="245884"/>
                </a:cubicBezTo>
                <a:cubicBezTo>
                  <a:pt x="2041408" y="249289"/>
                  <a:pt x="2055739" y="248580"/>
                  <a:pt x="2061790" y="245884"/>
                </a:cubicBezTo>
                <a:lnTo>
                  <a:pt x="2061790" y="245884"/>
                </a:lnTo>
                <a:close/>
                <a:moveTo>
                  <a:pt x="2503815" y="245884"/>
                </a:moveTo>
                <a:cubicBezTo>
                  <a:pt x="2507955" y="245317"/>
                  <a:pt x="2498083" y="240635"/>
                  <a:pt x="2494898" y="241911"/>
                </a:cubicBezTo>
                <a:cubicBezTo>
                  <a:pt x="2491714" y="243330"/>
                  <a:pt x="2499357" y="246452"/>
                  <a:pt x="2503815" y="245884"/>
                </a:cubicBezTo>
                <a:lnTo>
                  <a:pt x="2503815" y="245884"/>
                </a:lnTo>
                <a:close/>
                <a:moveTo>
                  <a:pt x="2888836" y="245884"/>
                </a:moveTo>
                <a:cubicBezTo>
                  <a:pt x="2901256" y="240351"/>
                  <a:pt x="2821640" y="243330"/>
                  <a:pt x="2838518" y="245884"/>
                </a:cubicBezTo>
                <a:cubicBezTo>
                  <a:pt x="2854442" y="248296"/>
                  <a:pt x="2871639" y="249289"/>
                  <a:pt x="2886606" y="245884"/>
                </a:cubicBezTo>
                <a:cubicBezTo>
                  <a:pt x="2887244" y="245884"/>
                  <a:pt x="2888199" y="246168"/>
                  <a:pt x="2888836" y="245884"/>
                </a:cubicBezTo>
                <a:lnTo>
                  <a:pt x="2888836" y="245884"/>
                </a:lnTo>
                <a:close/>
                <a:moveTo>
                  <a:pt x="3427036" y="245884"/>
                </a:moveTo>
                <a:cubicBezTo>
                  <a:pt x="3431176" y="245317"/>
                  <a:pt x="3439775" y="242905"/>
                  <a:pt x="3435953" y="241911"/>
                </a:cubicBezTo>
                <a:cubicBezTo>
                  <a:pt x="3417483" y="237797"/>
                  <a:pt x="3391687" y="237371"/>
                  <a:pt x="3376720" y="243898"/>
                </a:cubicBezTo>
                <a:cubicBezTo>
                  <a:pt x="3375446" y="244465"/>
                  <a:pt x="3373216" y="245317"/>
                  <a:pt x="3374490" y="245884"/>
                </a:cubicBezTo>
                <a:cubicBezTo>
                  <a:pt x="3387229" y="250141"/>
                  <a:pt x="3404426" y="246877"/>
                  <a:pt x="3420349" y="245884"/>
                </a:cubicBezTo>
                <a:cubicBezTo>
                  <a:pt x="3422578" y="245884"/>
                  <a:pt x="3424807" y="246168"/>
                  <a:pt x="3427036" y="245884"/>
                </a:cubicBezTo>
                <a:lnTo>
                  <a:pt x="3427036" y="245884"/>
                </a:lnTo>
                <a:close/>
                <a:moveTo>
                  <a:pt x="1343658" y="247871"/>
                </a:moveTo>
                <a:cubicBezTo>
                  <a:pt x="1346206" y="246168"/>
                  <a:pt x="1328372" y="245033"/>
                  <a:pt x="1330601" y="246877"/>
                </a:cubicBezTo>
                <a:cubicBezTo>
                  <a:pt x="1332512" y="248722"/>
                  <a:pt x="1341110" y="249573"/>
                  <a:pt x="1343658" y="247871"/>
                </a:cubicBezTo>
                <a:lnTo>
                  <a:pt x="1343658" y="247871"/>
                </a:lnTo>
                <a:close/>
                <a:moveTo>
                  <a:pt x="2687249" y="247871"/>
                </a:moveTo>
                <a:cubicBezTo>
                  <a:pt x="2690434" y="246452"/>
                  <a:pt x="2670371" y="246735"/>
                  <a:pt x="2674193" y="247871"/>
                </a:cubicBezTo>
                <a:cubicBezTo>
                  <a:pt x="2678014" y="249005"/>
                  <a:pt x="2684064" y="249289"/>
                  <a:pt x="2687249" y="247871"/>
                </a:cubicBezTo>
                <a:lnTo>
                  <a:pt x="2687249" y="247871"/>
                </a:lnTo>
                <a:close/>
                <a:moveTo>
                  <a:pt x="2713363" y="247871"/>
                </a:moveTo>
                <a:cubicBezTo>
                  <a:pt x="2716548" y="246452"/>
                  <a:pt x="2696485" y="246735"/>
                  <a:pt x="2700306" y="247871"/>
                </a:cubicBezTo>
                <a:cubicBezTo>
                  <a:pt x="2704128" y="249005"/>
                  <a:pt x="2710178" y="249289"/>
                  <a:pt x="2713363" y="247871"/>
                </a:cubicBezTo>
                <a:lnTo>
                  <a:pt x="2713363" y="247871"/>
                </a:lnTo>
                <a:close/>
                <a:moveTo>
                  <a:pt x="2756992" y="247871"/>
                </a:moveTo>
                <a:cubicBezTo>
                  <a:pt x="2763361" y="245033"/>
                  <a:pt x="2722598" y="246026"/>
                  <a:pt x="2730878" y="247871"/>
                </a:cubicBezTo>
                <a:cubicBezTo>
                  <a:pt x="2739159" y="249715"/>
                  <a:pt x="2750623" y="250850"/>
                  <a:pt x="2756992" y="247871"/>
                </a:cubicBezTo>
                <a:lnTo>
                  <a:pt x="2756992" y="247871"/>
                </a:lnTo>
                <a:close/>
                <a:moveTo>
                  <a:pt x="2805080" y="247871"/>
                </a:moveTo>
                <a:cubicBezTo>
                  <a:pt x="2808265" y="246452"/>
                  <a:pt x="2788202" y="246735"/>
                  <a:pt x="2792024" y="247871"/>
                </a:cubicBezTo>
                <a:cubicBezTo>
                  <a:pt x="2795845" y="249005"/>
                  <a:pt x="2801896" y="249289"/>
                  <a:pt x="2805080" y="247871"/>
                </a:cubicBezTo>
                <a:lnTo>
                  <a:pt x="2805080" y="247871"/>
                </a:lnTo>
                <a:close/>
                <a:moveTo>
                  <a:pt x="3339141" y="253688"/>
                </a:moveTo>
                <a:cubicBezTo>
                  <a:pt x="3342325" y="252269"/>
                  <a:pt x="3322263" y="252553"/>
                  <a:pt x="3326085" y="253688"/>
                </a:cubicBezTo>
                <a:cubicBezTo>
                  <a:pt x="3329906" y="254823"/>
                  <a:pt x="3335956" y="255107"/>
                  <a:pt x="3339141" y="253688"/>
                </a:cubicBezTo>
                <a:lnTo>
                  <a:pt x="3339141" y="253688"/>
                </a:lnTo>
                <a:close/>
                <a:moveTo>
                  <a:pt x="3291053" y="255674"/>
                </a:moveTo>
                <a:cubicBezTo>
                  <a:pt x="3296467" y="253262"/>
                  <a:pt x="3262392" y="254113"/>
                  <a:pt x="3269080" y="255674"/>
                </a:cubicBezTo>
                <a:cubicBezTo>
                  <a:pt x="3275767" y="257235"/>
                  <a:pt x="3285640" y="258086"/>
                  <a:pt x="3291053" y="255674"/>
                </a:cubicBezTo>
                <a:lnTo>
                  <a:pt x="3291053" y="255674"/>
                </a:lnTo>
                <a:close/>
                <a:moveTo>
                  <a:pt x="3313027" y="255674"/>
                </a:moveTo>
                <a:cubicBezTo>
                  <a:pt x="3315256" y="254681"/>
                  <a:pt x="3304110" y="255674"/>
                  <a:pt x="3304110" y="255674"/>
                </a:cubicBezTo>
                <a:cubicBezTo>
                  <a:pt x="3304110" y="255674"/>
                  <a:pt x="3310798" y="256667"/>
                  <a:pt x="3313027" y="255674"/>
                </a:cubicBezTo>
                <a:lnTo>
                  <a:pt x="3313027" y="255674"/>
                </a:lnTo>
                <a:close/>
                <a:moveTo>
                  <a:pt x="3247424" y="257660"/>
                </a:moveTo>
                <a:cubicBezTo>
                  <a:pt x="3252838" y="255248"/>
                  <a:pt x="3218762" y="256100"/>
                  <a:pt x="3225450" y="257660"/>
                </a:cubicBezTo>
                <a:cubicBezTo>
                  <a:pt x="3232456" y="259221"/>
                  <a:pt x="3242011" y="260073"/>
                  <a:pt x="3247424" y="257660"/>
                </a:cubicBezTo>
                <a:lnTo>
                  <a:pt x="3247424" y="257660"/>
                </a:lnTo>
                <a:close/>
                <a:moveTo>
                  <a:pt x="3111759" y="259647"/>
                </a:moveTo>
                <a:cubicBezTo>
                  <a:pt x="3123224" y="254539"/>
                  <a:pt x="3050614" y="257377"/>
                  <a:pt x="3065900" y="259647"/>
                </a:cubicBezTo>
                <a:cubicBezTo>
                  <a:pt x="3080550" y="261775"/>
                  <a:pt x="3095836" y="262768"/>
                  <a:pt x="3109530" y="259647"/>
                </a:cubicBezTo>
                <a:cubicBezTo>
                  <a:pt x="3110167" y="259647"/>
                  <a:pt x="3111122" y="259931"/>
                  <a:pt x="3111759" y="259647"/>
                </a:cubicBezTo>
                <a:lnTo>
                  <a:pt x="3111759" y="259647"/>
                </a:lnTo>
                <a:close/>
                <a:moveTo>
                  <a:pt x="3133733" y="259647"/>
                </a:moveTo>
                <a:cubicBezTo>
                  <a:pt x="3135963" y="258654"/>
                  <a:pt x="3124816" y="259647"/>
                  <a:pt x="3124816" y="259647"/>
                </a:cubicBezTo>
                <a:cubicBezTo>
                  <a:pt x="3124816" y="259647"/>
                  <a:pt x="3131504" y="260640"/>
                  <a:pt x="3133733" y="259647"/>
                </a:cubicBezTo>
                <a:lnTo>
                  <a:pt x="3133733" y="259647"/>
                </a:lnTo>
                <a:close/>
                <a:moveTo>
                  <a:pt x="2726738" y="261633"/>
                </a:moveTo>
                <a:cubicBezTo>
                  <a:pt x="2732152" y="261066"/>
                  <a:pt x="2735337" y="258938"/>
                  <a:pt x="2739796" y="257660"/>
                </a:cubicBezTo>
                <a:cubicBezTo>
                  <a:pt x="2742661" y="256951"/>
                  <a:pt x="2751579" y="256383"/>
                  <a:pt x="2748394" y="255674"/>
                </a:cubicBezTo>
                <a:cubicBezTo>
                  <a:pt x="2739477" y="253688"/>
                  <a:pt x="2729923" y="255674"/>
                  <a:pt x="2720051" y="255674"/>
                </a:cubicBezTo>
                <a:cubicBezTo>
                  <a:pt x="2693300" y="255674"/>
                  <a:pt x="2670053" y="254539"/>
                  <a:pt x="2643302" y="255674"/>
                </a:cubicBezTo>
                <a:cubicBezTo>
                  <a:pt x="2629608" y="256242"/>
                  <a:pt x="2617188" y="256242"/>
                  <a:pt x="2603812" y="254681"/>
                </a:cubicBezTo>
                <a:cubicBezTo>
                  <a:pt x="2601583" y="254397"/>
                  <a:pt x="2606042" y="257235"/>
                  <a:pt x="2603812" y="257660"/>
                </a:cubicBezTo>
                <a:cubicBezTo>
                  <a:pt x="2596806" y="258938"/>
                  <a:pt x="2591392" y="254539"/>
                  <a:pt x="2584067" y="253830"/>
                </a:cubicBezTo>
                <a:cubicBezTo>
                  <a:pt x="2556361" y="250708"/>
                  <a:pt x="2531521" y="251843"/>
                  <a:pt x="2503178" y="251843"/>
                </a:cubicBezTo>
                <a:cubicBezTo>
                  <a:pt x="2495217" y="251843"/>
                  <a:pt x="2479294" y="251276"/>
                  <a:pt x="2481204" y="254823"/>
                </a:cubicBezTo>
                <a:cubicBezTo>
                  <a:pt x="2483434" y="258938"/>
                  <a:pt x="2489803" y="260924"/>
                  <a:pt x="2498401" y="261633"/>
                </a:cubicBezTo>
                <a:cubicBezTo>
                  <a:pt x="2475472" y="261633"/>
                  <a:pt x="2454135" y="262059"/>
                  <a:pt x="2468148" y="263620"/>
                </a:cubicBezTo>
                <a:cubicBezTo>
                  <a:pt x="2501586" y="267309"/>
                  <a:pt x="2532159" y="264755"/>
                  <a:pt x="2566552" y="265606"/>
                </a:cubicBezTo>
                <a:cubicBezTo>
                  <a:pt x="2573558" y="265606"/>
                  <a:pt x="2581201" y="267734"/>
                  <a:pt x="2586297" y="265606"/>
                </a:cubicBezTo>
                <a:cubicBezTo>
                  <a:pt x="2599990" y="259505"/>
                  <a:pt x="2550947" y="261633"/>
                  <a:pt x="2531521" y="261633"/>
                </a:cubicBezTo>
                <a:lnTo>
                  <a:pt x="2522286" y="261633"/>
                </a:lnTo>
                <a:cubicBezTo>
                  <a:pt x="2537254" y="260924"/>
                  <a:pt x="2553495" y="259363"/>
                  <a:pt x="2566552" y="259647"/>
                </a:cubicBezTo>
                <a:cubicBezTo>
                  <a:pt x="2615595" y="260640"/>
                  <a:pt x="2657632" y="262626"/>
                  <a:pt x="2706675" y="261633"/>
                </a:cubicBezTo>
                <a:cubicBezTo>
                  <a:pt x="2713363" y="261491"/>
                  <a:pt x="2719732" y="262201"/>
                  <a:pt x="2726420" y="261633"/>
                </a:cubicBezTo>
                <a:lnTo>
                  <a:pt x="2726420" y="261633"/>
                </a:lnTo>
                <a:close/>
                <a:moveTo>
                  <a:pt x="2792342" y="261633"/>
                </a:moveTo>
                <a:cubicBezTo>
                  <a:pt x="2922911" y="255816"/>
                  <a:pt x="3035328" y="254539"/>
                  <a:pt x="3166534" y="251843"/>
                </a:cubicBezTo>
                <a:cubicBezTo>
                  <a:pt x="3207935" y="250992"/>
                  <a:pt x="3244239" y="253546"/>
                  <a:pt x="3284684" y="249857"/>
                </a:cubicBezTo>
                <a:cubicBezTo>
                  <a:pt x="3292327" y="249147"/>
                  <a:pt x="3308569" y="245884"/>
                  <a:pt x="3302200" y="244040"/>
                </a:cubicBezTo>
                <a:cubicBezTo>
                  <a:pt x="3292964" y="241202"/>
                  <a:pt x="3282455" y="246877"/>
                  <a:pt x="3271627" y="247871"/>
                </a:cubicBezTo>
                <a:cubicBezTo>
                  <a:pt x="3210801" y="253262"/>
                  <a:pt x="3156344" y="246452"/>
                  <a:pt x="3094244" y="247871"/>
                </a:cubicBezTo>
                <a:cubicBezTo>
                  <a:pt x="3071951" y="248438"/>
                  <a:pt x="3053162" y="252836"/>
                  <a:pt x="3030870" y="251843"/>
                </a:cubicBezTo>
                <a:cubicBezTo>
                  <a:pt x="3000297" y="250424"/>
                  <a:pt x="2973865" y="251843"/>
                  <a:pt x="2943293" y="251843"/>
                </a:cubicBezTo>
                <a:cubicBezTo>
                  <a:pt x="2933102" y="251843"/>
                  <a:pt x="2924822" y="253404"/>
                  <a:pt x="2914950" y="253830"/>
                </a:cubicBezTo>
                <a:cubicBezTo>
                  <a:pt x="2888836" y="254965"/>
                  <a:pt x="2866225" y="254397"/>
                  <a:pt x="2840430" y="256809"/>
                </a:cubicBezTo>
                <a:cubicBezTo>
                  <a:pt x="2826735" y="258086"/>
                  <a:pt x="2814634" y="256526"/>
                  <a:pt x="2800940" y="255816"/>
                </a:cubicBezTo>
                <a:cubicBezTo>
                  <a:pt x="2787247" y="255248"/>
                  <a:pt x="2757311" y="251843"/>
                  <a:pt x="2761451" y="257802"/>
                </a:cubicBezTo>
                <a:cubicBezTo>
                  <a:pt x="2764954" y="262485"/>
                  <a:pt x="2781196" y="262201"/>
                  <a:pt x="2792024" y="261775"/>
                </a:cubicBezTo>
                <a:lnTo>
                  <a:pt x="2792024" y="261775"/>
                </a:lnTo>
                <a:close/>
                <a:moveTo>
                  <a:pt x="3033099" y="261633"/>
                </a:moveTo>
                <a:cubicBezTo>
                  <a:pt x="3049340" y="254397"/>
                  <a:pt x="2990425" y="258370"/>
                  <a:pt x="2967496" y="259647"/>
                </a:cubicBezTo>
                <a:cubicBezTo>
                  <a:pt x="2962719" y="259931"/>
                  <a:pt x="2949980" y="260640"/>
                  <a:pt x="2954439" y="261633"/>
                </a:cubicBezTo>
                <a:cubicBezTo>
                  <a:pt x="2974184" y="266032"/>
                  <a:pt x="2995839" y="262910"/>
                  <a:pt x="3017813" y="261633"/>
                </a:cubicBezTo>
                <a:cubicBezTo>
                  <a:pt x="3023227" y="261350"/>
                  <a:pt x="3029277" y="263336"/>
                  <a:pt x="3033099" y="261633"/>
                </a:cubicBezTo>
                <a:lnTo>
                  <a:pt x="3033099" y="261633"/>
                </a:lnTo>
                <a:close/>
                <a:moveTo>
                  <a:pt x="2844888" y="265606"/>
                </a:moveTo>
                <a:cubicBezTo>
                  <a:pt x="2849347" y="263620"/>
                  <a:pt x="2821958" y="264329"/>
                  <a:pt x="2827372" y="265606"/>
                </a:cubicBezTo>
                <a:cubicBezTo>
                  <a:pt x="2832786" y="266741"/>
                  <a:pt x="2840430" y="267450"/>
                  <a:pt x="2844888" y="265606"/>
                </a:cubicBezTo>
                <a:lnTo>
                  <a:pt x="2844888" y="265606"/>
                </a:lnTo>
                <a:close/>
                <a:moveTo>
                  <a:pt x="2691708" y="267592"/>
                </a:moveTo>
                <a:cubicBezTo>
                  <a:pt x="2705401" y="261491"/>
                  <a:pt x="2656358" y="263762"/>
                  <a:pt x="2636933" y="263762"/>
                </a:cubicBezTo>
                <a:cubicBezTo>
                  <a:pt x="2624512" y="263762"/>
                  <a:pt x="2590755" y="263194"/>
                  <a:pt x="2601902" y="265748"/>
                </a:cubicBezTo>
                <a:cubicBezTo>
                  <a:pt x="2618462" y="269437"/>
                  <a:pt x="2635977" y="267309"/>
                  <a:pt x="2654448" y="267734"/>
                </a:cubicBezTo>
                <a:cubicBezTo>
                  <a:pt x="2667504" y="268018"/>
                  <a:pt x="2682472" y="271849"/>
                  <a:pt x="2691708" y="267734"/>
                </a:cubicBezTo>
                <a:lnTo>
                  <a:pt x="2691708" y="267734"/>
                </a:lnTo>
                <a:close/>
                <a:moveTo>
                  <a:pt x="2748712" y="267592"/>
                </a:moveTo>
                <a:cubicBezTo>
                  <a:pt x="2750942" y="266599"/>
                  <a:pt x="2740114" y="267592"/>
                  <a:pt x="2740114" y="267592"/>
                </a:cubicBezTo>
                <a:cubicBezTo>
                  <a:pt x="2740114" y="267592"/>
                  <a:pt x="2746802" y="268586"/>
                  <a:pt x="2748712" y="267592"/>
                </a:cubicBezTo>
                <a:lnTo>
                  <a:pt x="2748712" y="267592"/>
                </a:lnTo>
                <a:close/>
                <a:moveTo>
                  <a:pt x="161846" y="279227"/>
                </a:moveTo>
                <a:cubicBezTo>
                  <a:pt x="215347" y="276815"/>
                  <a:pt x="261524" y="275822"/>
                  <a:pt x="315026" y="273410"/>
                </a:cubicBezTo>
                <a:cubicBezTo>
                  <a:pt x="361840" y="271281"/>
                  <a:pt x="401329" y="265606"/>
                  <a:pt x="448461" y="265606"/>
                </a:cubicBezTo>
                <a:cubicBezTo>
                  <a:pt x="690493" y="265606"/>
                  <a:pt x="898130" y="267592"/>
                  <a:pt x="1140161" y="267592"/>
                </a:cubicBezTo>
                <a:cubicBezTo>
                  <a:pt x="1433465" y="267592"/>
                  <a:pt x="1685049" y="265606"/>
                  <a:pt x="1978353" y="265606"/>
                </a:cubicBezTo>
                <a:cubicBezTo>
                  <a:pt x="2011473" y="265606"/>
                  <a:pt x="2039498" y="260214"/>
                  <a:pt x="2072299" y="261775"/>
                </a:cubicBezTo>
                <a:cubicBezTo>
                  <a:pt x="2192041" y="267167"/>
                  <a:pt x="2295541" y="259789"/>
                  <a:pt x="2415920" y="259789"/>
                </a:cubicBezTo>
                <a:cubicBezTo>
                  <a:pt x="2423881" y="259789"/>
                  <a:pt x="2440441" y="261207"/>
                  <a:pt x="2437894" y="257802"/>
                </a:cubicBezTo>
                <a:cubicBezTo>
                  <a:pt x="2436620" y="255958"/>
                  <a:pt x="2425792" y="255107"/>
                  <a:pt x="2429295" y="253971"/>
                </a:cubicBezTo>
                <a:cubicBezTo>
                  <a:pt x="2434390" y="252269"/>
                  <a:pt x="2452543" y="253262"/>
                  <a:pt x="2446811" y="251985"/>
                </a:cubicBezTo>
                <a:cubicBezTo>
                  <a:pt x="2430250" y="248296"/>
                  <a:pt x="2412735" y="254397"/>
                  <a:pt x="2394264" y="253971"/>
                </a:cubicBezTo>
                <a:cubicBezTo>
                  <a:pt x="2361144" y="253262"/>
                  <a:pt x="2332483" y="249147"/>
                  <a:pt x="2300000" y="251985"/>
                </a:cubicBezTo>
                <a:cubicBezTo>
                  <a:pt x="2257962" y="255816"/>
                  <a:pt x="2220384" y="251134"/>
                  <a:pt x="2177392" y="251985"/>
                </a:cubicBezTo>
                <a:cubicBezTo>
                  <a:pt x="2149686" y="252553"/>
                  <a:pt x="2126119" y="255107"/>
                  <a:pt x="2098731" y="253971"/>
                </a:cubicBezTo>
                <a:cubicBezTo>
                  <a:pt x="2081853" y="253262"/>
                  <a:pt x="2067522" y="253971"/>
                  <a:pt x="2050644" y="253971"/>
                </a:cubicBezTo>
                <a:cubicBezTo>
                  <a:pt x="1932813" y="253971"/>
                  <a:pt x="1830905" y="248722"/>
                  <a:pt x="1713711" y="253971"/>
                </a:cubicBezTo>
                <a:cubicBezTo>
                  <a:pt x="1678680" y="255532"/>
                  <a:pt x="1648108" y="250424"/>
                  <a:pt x="1613077" y="251985"/>
                </a:cubicBezTo>
                <a:cubicBezTo>
                  <a:pt x="1533780" y="255532"/>
                  <a:pt x="1465311" y="253971"/>
                  <a:pt x="1385377" y="253971"/>
                </a:cubicBezTo>
                <a:cubicBezTo>
                  <a:pt x="1269775" y="253971"/>
                  <a:pt x="1170415" y="254539"/>
                  <a:pt x="1054813" y="251985"/>
                </a:cubicBezTo>
                <a:cubicBezTo>
                  <a:pt x="1016279" y="251134"/>
                  <a:pt x="983796" y="248296"/>
                  <a:pt x="945262" y="246168"/>
                </a:cubicBezTo>
                <a:cubicBezTo>
                  <a:pt x="940485" y="245884"/>
                  <a:pt x="927746" y="245175"/>
                  <a:pt x="932205" y="244181"/>
                </a:cubicBezTo>
                <a:cubicBezTo>
                  <a:pt x="953542" y="239357"/>
                  <a:pt x="1020101" y="246168"/>
                  <a:pt x="1000038" y="240209"/>
                </a:cubicBezTo>
                <a:cubicBezTo>
                  <a:pt x="980930" y="234533"/>
                  <a:pt x="957364" y="241202"/>
                  <a:pt x="934435" y="240209"/>
                </a:cubicBezTo>
                <a:cubicBezTo>
                  <a:pt x="919785" y="239641"/>
                  <a:pt x="906728" y="238364"/>
                  <a:pt x="892716" y="240209"/>
                </a:cubicBezTo>
                <a:cubicBezTo>
                  <a:pt x="889850" y="240635"/>
                  <a:pt x="895263" y="243188"/>
                  <a:pt x="892716" y="244181"/>
                </a:cubicBezTo>
                <a:cubicBezTo>
                  <a:pt x="878385" y="249289"/>
                  <a:pt x="858640" y="244181"/>
                  <a:pt x="840170" y="244181"/>
                </a:cubicBezTo>
                <a:cubicBezTo>
                  <a:pt x="830934" y="244181"/>
                  <a:pt x="822017" y="244323"/>
                  <a:pt x="814056" y="242195"/>
                </a:cubicBezTo>
                <a:cubicBezTo>
                  <a:pt x="811189" y="241486"/>
                  <a:pt x="820743" y="239357"/>
                  <a:pt x="818514" y="238364"/>
                </a:cubicBezTo>
                <a:cubicBezTo>
                  <a:pt x="811827" y="235385"/>
                  <a:pt x="801954" y="241486"/>
                  <a:pt x="792400" y="242195"/>
                </a:cubicBezTo>
                <a:cubicBezTo>
                  <a:pt x="787623" y="242621"/>
                  <a:pt x="783802" y="241060"/>
                  <a:pt x="779343" y="240209"/>
                </a:cubicBezTo>
                <a:cubicBezTo>
                  <a:pt x="777433" y="239783"/>
                  <a:pt x="785713" y="238648"/>
                  <a:pt x="783802" y="238223"/>
                </a:cubicBezTo>
                <a:cubicBezTo>
                  <a:pt x="766605" y="234392"/>
                  <a:pt x="748134" y="237087"/>
                  <a:pt x="729026" y="236236"/>
                </a:cubicBezTo>
                <a:cubicBezTo>
                  <a:pt x="687945" y="234392"/>
                  <a:pt x="652277" y="234250"/>
                  <a:pt x="610877" y="234250"/>
                </a:cubicBezTo>
                <a:cubicBezTo>
                  <a:pt x="443684" y="234250"/>
                  <a:pt x="300058" y="234675"/>
                  <a:pt x="133821" y="242053"/>
                </a:cubicBezTo>
                <a:cubicBezTo>
                  <a:pt x="126814" y="242337"/>
                  <a:pt x="107707" y="241486"/>
                  <a:pt x="114076" y="240067"/>
                </a:cubicBezTo>
                <a:cubicBezTo>
                  <a:pt x="129999" y="236520"/>
                  <a:pt x="147833" y="239074"/>
                  <a:pt x="164393" y="236094"/>
                </a:cubicBezTo>
                <a:cubicBezTo>
                  <a:pt x="171400" y="234817"/>
                  <a:pt x="174584" y="231270"/>
                  <a:pt x="181909" y="230277"/>
                </a:cubicBezTo>
                <a:cubicBezTo>
                  <a:pt x="218214" y="224885"/>
                  <a:pt x="253244" y="228149"/>
                  <a:pt x="291459" y="226304"/>
                </a:cubicBezTo>
                <a:cubicBezTo>
                  <a:pt x="487313" y="217507"/>
                  <a:pt x="657054" y="224318"/>
                  <a:pt x="853863" y="224318"/>
                </a:cubicBezTo>
                <a:cubicBezTo>
                  <a:pt x="915964" y="224318"/>
                  <a:pt x="1090799" y="229993"/>
                  <a:pt x="1031247" y="222331"/>
                </a:cubicBezTo>
                <a:cubicBezTo>
                  <a:pt x="982522" y="216088"/>
                  <a:pt x="936982" y="224602"/>
                  <a:pt x="886665" y="222331"/>
                </a:cubicBezTo>
                <a:cubicBezTo>
                  <a:pt x="739536" y="215805"/>
                  <a:pt x="612151" y="219778"/>
                  <a:pt x="464384" y="216514"/>
                </a:cubicBezTo>
                <a:cubicBezTo>
                  <a:pt x="456104" y="216373"/>
                  <a:pt x="436678" y="215237"/>
                  <a:pt x="442411" y="212683"/>
                </a:cubicBezTo>
                <a:cubicBezTo>
                  <a:pt x="453875" y="207576"/>
                  <a:pt x="472346" y="212683"/>
                  <a:pt x="488269" y="212683"/>
                </a:cubicBezTo>
                <a:cubicBezTo>
                  <a:pt x="721065" y="212683"/>
                  <a:pt x="921059" y="221338"/>
                  <a:pt x="1153536" y="216514"/>
                </a:cubicBezTo>
                <a:cubicBezTo>
                  <a:pt x="1332512" y="212825"/>
                  <a:pt x="1486329" y="214528"/>
                  <a:pt x="1665623" y="214528"/>
                </a:cubicBezTo>
                <a:cubicBezTo>
                  <a:pt x="1699380" y="214528"/>
                  <a:pt x="1728678" y="213535"/>
                  <a:pt x="1761799" y="210697"/>
                </a:cubicBezTo>
                <a:cubicBezTo>
                  <a:pt x="1818803" y="205589"/>
                  <a:pt x="1870076" y="211264"/>
                  <a:pt x="1928036" y="208711"/>
                </a:cubicBezTo>
                <a:cubicBezTo>
                  <a:pt x="2050644" y="203319"/>
                  <a:pt x="2157328" y="209562"/>
                  <a:pt x="2280255" y="206724"/>
                </a:cubicBezTo>
                <a:cubicBezTo>
                  <a:pt x="2467511" y="202610"/>
                  <a:pt x="2628971" y="212542"/>
                  <a:pt x="2816226" y="208711"/>
                </a:cubicBezTo>
                <a:cubicBezTo>
                  <a:pt x="3069085" y="203603"/>
                  <a:pt x="3286595" y="202326"/>
                  <a:pt x="3538498" y="191117"/>
                </a:cubicBezTo>
                <a:cubicBezTo>
                  <a:pt x="3578306" y="189414"/>
                  <a:pt x="3613018" y="188705"/>
                  <a:pt x="3652189" y="185300"/>
                </a:cubicBezTo>
                <a:cubicBezTo>
                  <a:pt x="3723843" y="178915"/>
                  <a:pt x="3789128" y="183456"/>
                  <a:pt x="3860145" y="175510"/>
                </a:cubicBezTo>
                <a:cubicBezTo>
                  <a:pt x="3878297" y="173523"/>
                  <a:pt x="3893265" y="170828"/>
                  <a:pt x="3910462" y="167706"/>
                </a:cubicBezTo>
                <a:cubicBezTo>
                  <a:pt x="3918742" y="166287"/>
                  <a:pt x="3927341" y="164585"/>
                  <a:pt x="3930206" y="160896"/>
                </a:cubicBezTo>
                <a:cubicBezTo>
                  <a:pt x="3933710" y="156356"/>
                  <a:pt x="3932118" y="150822"/>
                  <a:pt x="3941352" y="148268"/>
                </a:cubicBezTo>
                <a:cubicBezTo>
                  <a:pt x="3952499" y="145147"/>
                  <a:pt x="3971925" y="144296"/>
                  <a:pt x="3971925" y="138478"/>
                </a:cubicBezTo>
                <a:cubicBezTo>
                  <a:pt x="3971925" y="128546"/>
                  <a:pt x="3945493" y="123580"/>
                  <a:pt x="3939124" y="114074"/>
                </a:cubicBezTo>
                <a:cubicBezTo>
                  <a:pt x="3928933" y="98893"/>
                  <a:pt x="3943264" y="83002"/>
                  <a:pt x="3926066" y="69239"/>
                </a:cubicBezTo>
                <a:cubicBezTo>
                  <a:pt x="3918742" y="63422"/>
                  <a:pt x="3914602" y="57888"/>
                  <a:pt x="3908551" y="51646"/>
                </a:cubicBezTo>
                <a:cubicBezTo>
                  <a:pt x="3897405" y="40437"/>
                  <a:pt x="3871928" y="33626"/>
                  <a:pt x="3845177" y="31214"/>
                </a:cubicBezTo>
                <a:cubicBezTo>
                  <a:pt x="3833076" y="30079"/>
                  <a:pt x="3824159" y="26958"/>
                  <a:pt x="3814604" y="23411"/>
                </a:cubicBezTo>
                <a:cubicBezTo>
                  <a:pt x="3805370" y="20148"/>
                  <a:pt x="3795179" y="19012"/>
                  <a:pt x="3784033" y="17593"/>
                </a:cubicBezTo>
                <a:cubicBezTo>
                  <a:pt x="3755371" y="13763"/>
                  <a:pt x="3732442" y="7803"/>
                  <a:pt x="3703143" y="5817"/>
                </a:cubicBezTo>
                <a:cubicBezTo>
                  <a:pt x="3650596" y="2270"/>
                  <a:pt x="3605057" y="0"/>
                  <a:pt x="3552192" y="0"/>
                </a:cubicBezTo>
                <a:cubicBezTo>
                  <a:pt x="3350606" y="0"/>
                  <a:pt x="3178318" y="11634"/>
                  <a:pt x="2976732" y="11634"/>
                </a:cubicBezTo>
                <a:cubicBezTo>
                  <a:pt x="2947433" y="11634"/>
                  <a:pt x="2922592" y="9081"/>
                  <a:pt x="2893613" y="9648"/>
                </a:cubicBezTo>
                <a:cubicBezTo>
                  <a:pt x="2690752" y="14188"/>
                  <a:pt x="2516554" y="11776"/>
                  <a:pt x="2313694" y="7662"/>
                </a:cubicBezTo>
                <a:cubicBezTo>
                  <a:pt x="2244905" y="6243"/>
                  <a:pt x="2185671" y="4257"/>
                  <a:pt x="2116565" y="5675"/>
                </a:cubicBezTo>
                <a:cubicBezTo>
                  <a:pt x="1903196" y="10074"/>
                  <a:pt x="1719762" y="5675"/>
                  <a:pt x="1506073" y="5675"/>
                </a:cubicBezTo>
                <a:cubicBezTo>
                  <a:pt x="1237292" y="5675"/>
                  <a:pt x="1006407" y="11067"/>
                  <a:pt x="737944" y="5675"/>
                </a:cubicBezTo>
                <a:cubicBezTo>
                  <a:pt x="522663" y="1419"/>
                  <a:pt x="336363" y="0"/>
                  <a:pt x="121401" y="9648"/>
                </a:cubicBezTo>
                <a:cubicBezTo>
                  <a:pt x="90829" y="11067"/>
                  <a:pt x="55479" y="13195"/>
                  <a:pt x="40511" y="25255"/>
                </a:cubicBezTo>
                <a:cubicBezTo>
                  <a:pt x="12805" y="47531"/>
                  <a:pt x="16627" y="71367"/>
                  <a:pt x="5481" y="96339"/>
                </a:cubicBezTo>
                <a:cubicBezTo>
                  <a:pt x="-5347" y="120175"/>
                  <a:pt x="704" y="142309"/>
                  <a:pt x="16309" y="165578"/>
                </a:cubicBezTo>
                <a:cubicBezTo>
                  <a:pt x="28410" y="183597"/>
                  <a:pt x="2933" y="201758"/>
                  <a:pt x="18538" y="219210"/>
                </a:cubicBezTo>
                <a:cubicBezTo>
                  <a:pt x="22041" y="223325"/>
                  <a:pt x="30639" y="226304"/>
                  <a:pt x="40511" y="227014"/>
                </a:cubicBezTo>
                <a:cubicBezTo>
                  <a:pt x="44333" y="227297"/>
                  <a:pt x="47517" y="227865"/>
                  <a:pt x="51339" y="228007"/>
                </a:cubicBezTo>
                <a:cubicBezTo>
                  <a:pt x="61212" y="228433"/>
                  <a:pt x="70766" y="226021"/>
                  <a:pt x="79683" y="228007"/>
                </a:cubicBezTo>
                <a:cubicBezTo>
                  <a:pt x="82548" y="228574"/>
                  <a:pt x="77135" y="231128"/>
                  <a:pt x="79683" y="231838"/>
                </a:cubicBezTo>
                <a:cubicBezTo>
                  <a:pt x="83822" y="233115"/>
                  <a:pt x="95287" y="232831"/>
                  <a:pt x="92739" y="234817"/>
                </a:cubicBezTo>
                <a:cubicBezTo>
                  <a:pt x="87962" y="238506"/>
                  <a:pt x="74587" y="236378"/>
                  <a:pt x="66625" y="238790"/>
                </a:cubicBezTo>
                <a:cubicBezTo>
                  <a:pt x="57071" y="241628"/>
                  <a:pt x="107389" y="241344"/>
                  <a:pt x="97198" y="243614"/>
                </a:cubicBezTo>
                <a:cubicBezTo>
                  <a:pt x="78408" y="247729"/>
                  <a:pt x="28729" y="244607"/>
                  <a:pt x="40193" y="252411"/>
                </a:cubicBezTo>
                <a:cubicBezTo>
                  <a:pt x="42741" y="253971"/>
                  <a:pt x="51021" y="254681"/>
                  <a:pt x="48792" y="256383"/>
                </a:cubicBezTo>
                <a:cubicBezTo>
                  <a:pt x="44015" y="260214"/>
                  <a:pt x="22041" y="262059"/>
                  <a:pt x="29047" y="265180"/>
                </a:cubicBezTo>
                <a:cubicBezTo>
                  <a:pt x="40193" y="270146"/>
                  <a:pt x="58027" y="268302"/>
                  <a:pt x="72676" y="270998"/>
                </a:cubicBezTo>
                <a:cubicBezTo>
                  <a:pt x="102293" y="276247"/>
                  <a:pt x="130636" y="280220"/>
                  <a:pt x="162482" y="278801"/>
                </a:cubicBezTo>
                <a:lnTo>
                  <a:pt x="162482" y="278801"/>
                </a:lnTo>
                <a:close/>
                <a:moveTo>
                  <a:pt x="770108" y="240209"/>
                </a:moveTo>
                <a:cubicBezTo>
                  <a:pt x="778069" y="243898"/>
                  <a:pt x="726478" y="241769"/>
                  <a:pt x="737306" y="240209"/>
                </a:cubicBezTo>
                <a:cubicBezTo>
                  <a:pt x="748134" y="238506"/>
                  <a:pt x="762146" y="236520"/>
                  <a:pt x="770108" y="240209"/>
                </a:cubicBezTo>
                <a:lnTo>
                  <a:pt x="770108" y="240209"/>
                </a:lnTo>
                <a:close/>
                <a:moveTo>
                  <a:pt x="2148730" y="283058"/>
                </a:moveTo>
                <a:cubicBezTo>
                  <a:pt x="2150959" y="282064"/>
                  <a:pt x="2139813" y="283058"/>
                  <a:pt x="2139813" y="283058"/>
                </a:cubicBezTo>
                <a:cubicBezTo>
                  <a:pt x="2139813" y="283058"/>
                  <a:pt x="2146501" y="284051"/>
                  <a:pt x="2148730" y="283058"/>
                </a:cubicBezTo>
                <a:lnTo>
                  <a:pt x="2148730" y="283058"/>
                </a:lnTo>
                <a:close/>
                <a:moveTo>
                  <a:pt x="2166246" y="283058"/>
                </a:moveTo>
                <a:cubicBezTo>
                  <a:pt x="2168475" y="282064"/>
                  <a:pt x="2157647" y="283058"/>
                  <a:pt x="2157647" y="283058"/>
                </a:cubicBezTo>
                <a:cubicBezTo>
                  <a:pt x="2157647" y="283058"/>
                  <a:pt x="2164334" y="284051"/>
                  <a:pt x="2166246" y="283058"/>
                </a:cubicBezTo>
                <a:lnTo>
                  <a:pt x="2166246" y="283058"/>
                </a:lnTo>
                <a:close/>
                <a:moveTo>
                  <a:pt x="3286913" y="283058"/>
                </a:moveTo>
                <a:cubicBezTo>
                  <a:pt x="3290098" y="281639"/>
                  <a:pt x="3270035" y="281922"/>
                  <a:pt x="3273857" y="283058"/>
                </a:cubicBezTo>
                <a:cubicBezTo>
                  <a:pt x="3277678" y="284193"/>
                  <a:pt x="3283728" y="284476"/>
                  <a:pt x="3286913" y="283058"/>
                </a:cubicBezTo>
                <a:lnTo>
                  <a:pt x="3286913" y="283058"/>
                </a:lnTo>
                <a:close/>
                <a:moveTo>
                  <a:pt x="1890776" y="285044"/>
                </a:moveTo>
                <a:cubicBezTo>
                  <a:pt x="1893961" y="283625"/>
                  <a:pt x="1873898" y="283909"/>
                  <a:pt x="1877719" y="285044"/>
                </a:cubicBezTo>
                <a:cubicBezTo>
                  <a:pt x="1881540" y="286179"/>
                  <a:pt x="1887591" y="286463"/>
                  <a:pt x="1890776" y="285044"/>
                </a:cubicBezTo>
                <a:lnTo>
                  <a:pt x="1890776" y="285044"/>
                </a:lnTo>
                <a:close/>
                <a:moveTo>
                  <a:pt x="1908291" y="285044"/>
                </a:moveTo>
                <a:cubicBezTo>
                  <a:pt x="1910521" y="284051"/>
                  <a:pt x="1899374" y="285044"/>
                  <a:pt x="1899374" y="285044"/>
                </a:cubicBezTo>
                <a:cubicBezTo>
                  <a:pt x="1899374" y="285044"/>
                  <a:pt x="1906062" y="286037"/>
                  <a:pt x="1908291" y="285044"/>
                </a:cubicBezTo>
                <a:lnTo>
                  <a:pt x="1908291" y="285044"/>
                </a:lnTo>
                <a:close/>
                <a:moveTo>
                  <a:pt x="2043956" y="285044"/>
                </a:moveTo>
                <a:cubicBezTo>
                  <a:pt x="2060835" y="277524"/>
                  <a:pt x="1999690" y="281922"/>
                  <a:pt x="1976124" y="283058"/>
                </a:cubicBezTo>
                <a:cubicBezTo>
                  <a:pt x="1970710" y="283341"/>
                  <a:pt x="1955742" y="283909"/>
                  <a:pt x="1960837" y="285044"/>
                </a:cubicBezTo>
                <a:cubicBezTo>
                  <a:pt x="1981219" y="289584"/>
                  <a:pt x="2003511" y="286179"/>
                  <a:pt x="2026440" y="285044"/>
                </a:cubicBezTo>
                <a:cubicBezTo>
                  <a:pt x="2032492" y="284760"/>
                  <a:pt x="2039498" y="287030"/>
                  <a:pt x="2043956" y="285044"/>
                </a:cubicBezTo>
                <a:lnTo>
                  <a:pt x="2043956" y="285044"/>
                </a:lnTo>
                <a:close/>
                <a:moveTo>
                  <a:pt x="2122617" y="285044"/>
                </a:moveTo>
                <a:cubicBezTo>
                  <a:pt x="2125801" y="284051"/>
                  <a:pt x="2119750" y="281639"/>
                  <a:pt x="2115928" y="281213"/>
                </a:cubicBezTo>
                <a:cubicBezTo>
                  <a:pt x="2099687" y="278801"/>
                  <a:pt x="2053510" y="280788"/>
                  <a:pt x="2067841" y="285044"/>
                </a:cubicBezTo>
                <a:cubicBezTo>
                  <a:pt x="2081216" y="289017"/>
                  <a:pt x="2098413" y="287030"/>
                  <a:pt x="2113699" y="285044"/>
                </a:cubicBezTo>
                <a:cubicBezTo>
                  <a:pt x="2116565" y="284618"/>
                  <a:pt x="2120068" y="285753"/>
                  <a:pt x="2122617" y="285044"/>
                </a:cubicBezTo>
                <a:lnTo>
                  <a:pt x="2122617" y="285044"/>
                </a:lnTo>
                <a:close/>
                <a:moveTo>
                  <a:pt x="1864344" y="287030"/>
                </a:moveTo>
                <a:cubicBezTo>
                  <a:pt x="1867528" y="286037"/>
                  <a:pt x="1861477" y="283625"/>
                  <a:pt x="1857656" y="283058"/>
                </a:cubicBezTo>
                <a:cubicBezTo>
                  <a:pt x="1835045" y="279652"/>
                  <a:pt x="1812434" y="280646"/>
                  <a:pt x="1789823" y="284051"/>
                </a:cubicBezTo>
                <a:cubicBezTo>
                  <a:pt x="1786002" y="284618"/>
                  <a:pt x="1777085" y="283483"/>
                  <a:pt x="1778996" y="285044"/>
                </a:cubicBezTo>
                <a:cubicBezTo>
                  <a:pt x="1788231" y="293273"/>
                  <a:pt x="1817211" y="287030"/>
                  <a:pt x="1838230" y="287030"/>
                </a:cubicBezTo>
                <a:cubicBezTo>
                  <a:pt x="1847465" y="287030"/>
                  <a:pt x="1856700" y="289300"/>
                  <a:pt x="1864344" y="287030"/>
                </a:cubicBezTo>
                <a:lnTo>
                  <a:pt x="1864344" y="287030"/>
                </a:lnTo>
                <a:close/>
                <a:moveTo>
                  <a:pt x="2695848" y="287030"/>
                </a:moveTo>
                <a:cubicBezTo>
                  <a:pt x="2708268" y="281497"/>
                  <a:pt x="2628652" y="284476"/>
                  <a:pt x="2645531" y="287030"/>
                </a:cubicBezTo>
                <a:cubicBezTo>
                  <a:pt x="2647123" y="287314"/>
                  <a:pt x="2648716" y="287456"/>
                  <a:pt x="2649989" y="287598"/>
                </a:cubicBezTo>
                <a:cubicBezTo>
                  <a:pt x="2640754" y="287314"/>
                  <a:pt x="2630244" y="287314"/>
                  <a:pt x="2623557" y="287030"/>
                </a:cubicBezTo>
                <a:cubicBezTo>
                  <a:pt x="2614640" y="286605"/>
                  <a:pt x="2592029" y="288733"/>
                  <a:pt x="2599353" y="290861"/>
                </a:cubicBezTo>
                <a:cubicBezTo>
                  <a:pt x="2613366" y="295118"/>
                  <a:pt x="2630563" y="291996"/>
                  <a:pt x="2647441" y="292848"/>
                </a:cubicBezTo>
                <a:cubicBezTo>
                  <a:pt x="2655085" y="293131"/>
                  <a:pt x="2664957" y="295685"/>
                  <a:pt x="2669416" y="292848"/>
                </a:cubicBezTo>
                <a:cubicBezTo>
                  <a:pt x="2671963" y="291003"/>
                  <a:pt x="2670689" y="289868"/>
                  <a:pt x="2667186" y="289017"/>
                </a:cubicBezTo>
                <a:cubicBezTo>
                  <a:pt x="2676103" y="289300"/>
                  <a:pt x="2685020" y="288733"/>
                  <a:pt x="2693618" y="286888"/>
                </a:cubicBezTo>
                <a:cubicBezTo>
                  <a:pt x="2694255" y="286747"/>
                  <a:pt x="2695211" y="287172"/>
                  <a:pt x="2695848" y="286888"/>
                </a:cubicBezTo>
                <a:lnTo>
                  <a:pt x="2695848" y="286888"/>
                </a:lnTo>
                <a:close/>
                <a:moveTo>
                  <a:pt x="2717822" y="287030"/>
                </a:moveTo>
                <a:cubicBezTo>
                  <a:pt x="2720051" y="286037"/>
                  <a:pt x="2708905" y="287030"/>
                  <a:pt x="2708905" y="287030"/>
                </a:cubicBezTo>
                <a:cubicBezTo>
                  <a:pt x="2708905" y="287030"/>
                  <a:pt x="2715592" y="288024"/>
                  <a:pt x="2717822" y="287030"/>
                </a:cubicBezTo>
                <a:lnTo>
                  <a:pt x="2717822" y="287030"/>
                </a:lnTo>
                <a:close/>
                <a:moveTo>
                  <a:pt x="3172903" y="287030"/>
                </a:moveTo>
                <a:cubicBezTo>
                  <a:pt x="3179592" y="286747"/>
                  <a:pt x="3196470" y="284476"/>
                  <a:pt x="3190419" y="283058"/>
                </a:cubicBezTo>
                <a:cubicBezTo>
                  <a:pt x="3176088" y="279794"/>
                  <a:pt x="3159528" y="280362"/>
                  <a:pt x="3144561" y="283058"/>
                </a:cubicBezTo>
                <a:cubicBezTo>
                  <a:pt x="3141695" y="283625"/>
                  <a:pt x="3135643" y="284902"/>
                  <a:pt x="3138192" y="286037"/>
                </a:cubicBezTo>
                <a:cubicBezTo>
                  <a:pt x="3144561" y="288875"/>
                  <a:pt x="3155388" y="286463"/>
                  <a:pt x="3164306" y="286037"/>
                </a:cubicBezTo>
                <a:cubicBezTo>
                  <a:pt x="3167490" y="286037"/>
                  <a:pt x="3170038" y="287172"/>
                  <a:pt x="3173222" y="287030"/>
                </a:cubicBezTo>
                <a:lnTo>
                  <a:pt x="3173222" y="287030"/>
                </a:lnTo>
                <a:close/>
                <a:moveTo>
                  <a:pt x="2231849" y="289017"/>
                </a:moveTo>
                <a:cubicBezTo>
                  <a:pt x="2238218" y="286179"/>
                  <a:pt x="2216562" y="284193"/>
                  <a:pt x="2207646" y="285186"/>
                </a:cubicBezTo>
                <a:cubicBezTo>
                  <a:pt x="2204779" y="285470"/>
                  <a:pt x="2204779" y="288449"/>
                  <a:pt x="2207646" y="289017"/>
                </a:cubicBezTo>
                <a:cubicBezTo>
                  <a:pt x="2215289" y="290719"/>
                  <a:pt x="2225798" y="291712"/>
                  <a:pt x="2231849" y="289017"/>
                </a:cubicBezTo>
                <a:lnTo>
                  <a:pt x="2231849" y="289017"/>
                </a:lnTo>
                <a:close/>
                <a:moveTo>
                  <a:pt x="2257962" y="289017"/>
                </a:moveTo>
                <a:cubicBezTo>
                  <a:pt x="2262739" y="286888"/>
                  <a:pt x="2235352" y="286321"/>
                  <a:pt x="2238218" y="289017"/>
                </a:cubicBezTo>
                <a:cubicBezTo>
                  <a:pt x="2241403" y="291712"/>
                  <a:pt x="2252867" y="291145"/>
                  <a:pt x="2257962" y="289017"/>
                </a:cubicBezTo>
                <a:lnTo>
                  <a:pt x="2257962" y="289017"/>
                </a:lnTo>
                <a:close/>
                <a:moveTo>
                  <a:pt x="2341081" y="289017"/>
                </a:moveTo>
                <a:cubicBezTo>
                  <a:pt x="2345858" y="286888"/>
                  <a:pt x="2318152" y="286321"/>
                  <a:pt x="2321336" y="289017"/>
                </a:cubicBezTo>
                <a:cubicBezTo>
                  <a:pt x="2324521" y="291712"/>
                  <a:pt x="2335986" y="291145"/>
                  <a:pt x="2341081" y="289017"/>
                </a:cubicBezTo>
                <a:lnTo>
                  <a:pt x="2341081" y="289017"/>
                </a:lnTo>
                <a:close/>
                <a:moveTo>
                  <a:pt x="3085008" y="289017"/>
                </a:moveTo>
                <a:cubicBezTo>
                  <a:pt x="3089149" y="288591"/>
                  <a:pt x="3097747" y="286037"/>
                  <a:pt x="3093606" y="285186"/>
                </a:cubicBezTo>
                <a:cubicBezTo>
                  <a:pt x="3079276" y="281922"/>
                  <a:pt x="3034054" y="283200"/>
                  <a:pt x="3047748" y="287172"/>
                </a:cubicBezTo>
                <a:cubicBezTo>
                  <a:pt x="3058576" y="290436"/>
                  <a:pt x="3072270" y="290294"/>
                  <a:pt x="3085008" y="289159"/>
                </a:cubicBezTo>
                <a:lnTo>
                  <a:pt x="3085008" y="289159"/>
                </a:lnTo>
                <a:close/>
                <a:moveTo>
                  <a:pt x="1369135" y="291003"/>
                </a:moveTo>
                <a:cubicBezTo>
                  <a:pt x="1375186" y="290010"/>
                  <a:pt x="1362129" y="286179"/>
                  <a:pt x="1356078" y="285186"/>
                </a:cubicBezTo>
                <a:cubicBezTo>
                  <a:pt x="1332831" y="281497"/>
                  <a:pt x="1309901" y="282774"/>
                  <a:pt x="1286017" y="285186"/>
                </a:cubicBezTo>
                <a:cubicBezTo>
                  <a:pt x="1279966" y="285753"/>
                  <a:pt x="1266909" y="286888"/>
                  <a:pt x="1270730" y="289159"/>
                </a:cubicBezTo>
                <a:cubicBezTo>
                  <a:pt x="1280921" y="294834"/>
                  <a:pt x="1300666" y="287598"/>
                  <a:pt x="1316589" y="287172"/>
                </a:cubicBezTo>
                <a:cubicBezTo>
                  <a:pt x="1332831" y="286747"/>
                  <a:pt x="1346524" y="290294"/>
                  <a:pt x="1362447" y="289159"/>
                </a:cubicBezTo>
                <a:cubicBezTo>
                  <a:pt x="1365314" y="289017"/>
                  <a:pt x="1366269" y="291571"/>
                  <a:pt x="1369135" y="291145"/>
                </a:cubicBezTo>
                <a:lnTo>
                  <a:pt x="1369135" y="291145"/>
                </a:lnTo>
                <a:close/>
                <a:moveTo>
                  <a:pt x="1461171" y="292990"/>
                </a:moveTo>
                <a:cubicBezTo>
                  <a:pt x="1467221" y="289017"/>
                  <a:pt x="1422955" y="288591"/>
                  <a:pt x="1430598" y="291996"/>
                </a:cubicBezTo>
                <a:cubicBezTo>
                  <a:pt x="1437604" y="295118"/>
                  <a:pt x="1450980" y="295685"/>
                  <a:pt x="1458941" y="292990"/>
                </a:cubicBezTo>
                <a:cubicBezTo>
                  <a:pt x="1459579" y="292848"/>
                  <a:pt x="1460534" y="293273"/>
                  <a:pt x="1461171" y="292990"/>
                </a:cubicBezTo>
                <a:lnTo>
                  <a:pt x="1461171" y="292990"/>
                </a:lnTo>
                <a:close/>
                <a:moveTo>
                  <a:pt x="1504800" y="292990"/>
                </a:moveTo>
                <a:cubicBezTo>
                  <a:pt x="1507666" y="292422"/>
                  <a:pt x="1502252" y="289868"/>
                  <a:pt x="1504800" y="289017"/>
                </a:cubicBezTo>
                <a:cubicBezTo>
                  <a:pt x="1506392" y="288449"/>
                  <a:pt x="1498112" y="287030"/>
                  <a:pt x="1500341" y="287030"/>
                </a:cubicBezTo>
                <a:cubicBezTo>
                  <a:pt x="1512762" y="287030"/>
                  <a:pt x="1522952" y="289300"/>
                  <a:pt x="1535372" y="289017"/>
                </a:cubicBezTo>
                <a:cubicBezTo>
                  <a:pt x="1579001" y="287882"/>
                  <a:pt x="1616580" y="285186"/>
                  <a:pt x="1660209" y="287030"/>
                </a:cubicBezTo>
                <a:cubicBezTo>
                  <a:pt x="1680909" y="287882"/>
                  <a:pt x="1698743" y="287030"/>
                  <a:pt x="1719444" y="287030"/>
                </a:cubicBezTo>
                <a:cubicBezTo>
                  <a:pt x="1728997" y="287030"/>
                  <a:pt x="1753837" y="285470"/>
                  <a:pt x="1745558" y="283058"/>
                </a:cubicBezTo>
                <a:cubicBezTo>
                  <a:pt x="1728360" y="277950"/>
                  <a:pt x="1707023" y="283058"/>
                  <a:pt x="1686323" y="283058"/>
                </a:cubicBezTo>
                <a:cubicBezTo>
                  <a:pt x="1616580" y="283058"/>
                  <a:pt x="1556072" y="278517"/>
                  <a:pt x="1487285" y="283058"/>
                </a:cubicBezTo>
                <a:cubicBezTo>
                  <a:pt x="1478686" y="283625"/>
                  <a:pt x="1457667" y="286179"/>
                  <a:pt x="1465311" y="288024"/>
                </a:cubicBezTo>
                <a:cubicBezTo>
                  <a:pt x="1471998" y="289584"/>
                  <a:pt x="1479641" y="288307"/>
                  <a:pt x="1487285" y="289017"/>
                </a:cubicBezTo>
                <a:cubicBezTo>
                  <a:pt x="1493972" y="289726"/>
                  <a:pt x="1498749" y="294266"/>
                  <a:pt x="1504800" y="292990"/>
                </a:cubicBezTo>
                <a:lnTo>
                  <a:pt x="1504800" y="292990"/>
                </a:lnTo>
                <a:close/>
                <a:moveTo>
                  <a:pt x="1898737" y="292990"/>
                </a:moveTo>
                <a:cubicBezTo>
                  <a:pt x="1901922" y="292564"/>
                  <a:pt x="1905425" y="290152"/>
                  <a:pt x="1903196" y="289017"/>
                </a:cubicBezTo>
                <a:cubicBezTo>
                  <a:pt x="1897145" y="286321"/>
                  <a:pt x="1874534" y="287740"/>
                  <a:pt x="1878993" y="291003"/>
                </a:cubicBezTo>
                <a:cubicBezTo>
                  <a:pt x="1882814" y="293699"/>
                  <a:pt x="1892050" y="293841"/>
                  <a:pt x="1898737" y="292990"/>
                </a:cubicBezTo>
                <a:lnTo>
                  <a:pt x="1898737" y="292990"/>
                </a:lnTo>
                <a:close/>
                <a:moveTo>
                  <a:pt x="2012428" y="292990"/>
                </a:moveTo>
                <a:cubicBezTo>
                  <a:pt x="2015931" y="292706"/>
                  <a:pt x="2018798" y="290294"/>
                  <a:pt x="2016887" y="289017"/>
                </a:cubicBezTo>
                <a:cubicBezTo>
                  <a:pt x="2012110" y="286321"/>
                  <a:pt x="1990773" y="288024"/>
                  <a:pt x="1994913" y="291003"/>
                </a:cubicBezTo>
                <a:cubicBezTo>
                  <a:pt x="1998416" y="293415"/>
                  <a:pt x="2006378" y="293557"/>
                  <a:pt x="2012428" y="292990"/>
                </a:cubicBezTo>
                <a:lnTo>
                  <a:pt x="2012428" y="292990"/>
                </a:lnTo>
                <a:close/>
                <a:moveTo>
                  <a:pt x="2161150" y="292990"/>
                </a:moveTo>
                <a:cubicBezTo>
                  <a:pt x="2170704" y="292138"/>
                  <a:pt x="2193952" y="289017"/>
                  <a:pt x="2185353" y="287172"/>
                </a:cubicBezTo>
                <a:cubicBezTo>
                  <a:pt x="2164016" y="282490"/>
                  <a:pt x="2141405" y="287172"/>
                  <a:pt x="2117520" y="287172"/>
                </a:cubicBezTo>
                <a:cubicBezTo>
                  <a:pt x="2108604" y="287172"/>
                  <a:pt x="2087267" y="288165"/>
                  <a:pt x="2093318" y="291003"/>
                </a:cubicBezTo>
                <a:cubicBezTo>
                  <a:pt x="2103508" y="295543"/>
                  <a:pt x="2120387" y="291287"/>
                  <a:pt x="2135036" y="291996"/>
                </a:cubicBezTo>
                <a:cubicBezTo>
                  <a:pt x="2144272" y="292422"/>
                  <a:pt x="2152233" y="293841"/>
                  <a:pt x="2161150" y="292990"/>
                </a:cubicBezTo>
                <a:lnTo>
                  <a:pt x="2161150" y="292990"/>
                </a:lnTo>
                <a:close/>
                <a:moveTo>
                  <a:pt x="147833" y="300793"/>
                </a:moveTo>
                <a:cubicBezTo>
                  <a:pt x="152928" y="301928"/>
                  <a:pt x="165986" y="297955"/>
                  <a:pt x="160890" y="296820"/>
                </a:cubicBezTo>
                <a:cubicBezTo>
                  <a:pt x="156113" y="295685"/>
                  <a:pt x="142738" y="299658"/>
                  <a:pt x="147833" y="300793"/>
                </a:cubicBezTo>
                <a:lnTo>
                  <a:pt x="147833" y="300793"/>
                </a:lnTo>
                <a:close/>
              </a:path>
            </a:pathLst>
          </a:custGeom>
          <a:gradFill flip="none" rotWithShape="1">
            <a:gsLst>
              <a:gs pos="0">
                <a:srgbClr val="E8E8E8">
                  <a:alpha val="60000"/>
                </a:srgbClr>
              </a:gs>
              <a:gs pos="100000">
                <a:srgbClr val="E8E8E8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1"/>
          <p:cNvSpPr/>
          <p:nvPr/>
        </p:nvSpPr>
        <p:spPr>
          <a:xfrm>
            <a:off x="6784975" y="3098849"/>
            <a:ext cx="3971925" cy="30079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5" name="Image 1" descr="https://kimi-img.moonshot.cn/pub/slides/slides_tmpl/image/25-09-05-16:17:36-d2t9p85nfo2stf9djaf0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flipH="1">
            <a:off x="2931376" y="2018535"/>
            <a:ext cx="892287" cy="565953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5-16:17:38-d2t9p8lnfo2stf9djal0.png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flipH="1">
            <a:off x="3581400" y="5067306"/>
            <a:ext cx="1075029" cy="1007342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10509053" y="1045236"/>
            <a:ext cx="187062" cy="0"/>
          </a:xfrm>
          <a:prstGeom prst="line">
            <a:avLst/>
          </a:prstGeom>
          <a:noFill/>
          <a:ln w="19050">
            <a:solidFill>
              <a:srgbClr val="333333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Shape 3"/>
          <p:cNvSpPr/>
          <p:nvPr/>
        </p:nvSpPr>
        <p:spPr>
          <a:xfrm>
            <a:off x="10509053" y="1098445"/>
            <a:ext cx="187062" cy="0"/>
          </a:xfrm>
          <a:prstGeom prst="line">
            <a:avLst/>
          </a:prstGeom>
          <a:noFill/>
          <a:ln w="19050">
            <a:solidFill>
              <a:srgbClr val="333333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Shape 4"/>
          <p:cNvSpPr/>
          <p:nvPr/>
        </p:nvSpPr>
        <p:spPr>
          <a:xfrm>
            <a:off x="10509053" y="1151655"/>
            <a:ext cx="187062" cy="0"/>
          </a:xfrm>
          <a:prstGeom prst="line">
            <a:avLst/>
          </a:prstGeom>
          <a:noFill/>
          <a:ln w="19050">
            <a:solidFill>
              <a:srgbClr val="333333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5"/>
          <p:cNvSpPr/>
          <p:nvPr/>
        </p:nvSpPr>
        <p:spPr>
          <a:xfrm>
            <a:off x="10012045" y="1836420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85000">
                <a:srgbClr val="FF0000"/>
              </a:gs>
              <a:gs pos="100000">
                <a:srgbClr val="FF0000"/>
              </a:gs>
            </a:gsLst>
            <a:lin ang="189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6"/>
          <p:cNvSpPr/>
          <p:nvPr/>
        </p:nvSpPr>
        <p:spPr>
          <a:xfrm>
            <a:off x="10012045" y="1836420"/>
            <a:ext cx="914400" cy="914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5270500" y="3514090"/>
            <a:ext cx="5866296" cy="1893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100000"/>
              </a:lnSpc>
            </a:pPr>
            <a:r>
              <a:rPr lang="en-US" sz="48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研究设计与数据</a:t>
            </a:r>
            <a:r>
              <a:rPr lang="zh-CN" altLang="en-US" sz="48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收集</a:t>
            </a: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>
            <a:off x="5525658" y="2288839"/>
            <a:ext cx="5170457" cy="1224000"/>
          </a:xfrm>
          <a:custGeom>
            <a:avLst/>
            <a:gdLst/>
            <a:ahLst/>
            <a:cxnLst/>
            <a:rect l="l" t="t" r="r" b="b"/>
            <a:pathLst>
              <a:path w="5170457" h="1224000">
                <a:moveTo>
                  <a:pt x="0" y="0"/>
                </a:moveTo>
                <a:lnTo>
                  <a:pt x="5170457" y="0"/>
                </a:lnTo>
                <a:lnTo>
                  <a:pt x="5170457" y="1224000"/>
                </a:lnTo>
                <a:lnTo>
                  <a:pt x="0" y="122400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9"/>
          <p:cNvSpPr/>
          <p:nvPr/>
        </p:nvSpPr>
        <p:spPr>
          <a:xfrm>
            <a:off x="5525658" y="2288839"/>
            <a:ext cx="5170457" cy="1224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 algn="r">
              <a:lnSpc>
                <a:spcPct val="100000"/>
              </a:lnSpc>
            </a:pPr>
            <a:r>
              <a:rPr lang="en-US" sz="9500" dirty="0">
                <a:gradFill flip="none" rotWithShape="0">
                  <a:gsLst>
                    <a:gs pos="0">
                      <a:srgbClr val="53575C"/>
                    </a:gs>
                    <a:gs pos="21000">
                      <a:srgbClr val="53575C"/>
                    </a:gs>
                    <a:gs pos="88000">
                      <a:srgbClr val="C5C7CA"/>
                    </a:gs>
                    <a:gs pos="100000">
                      <a:srgbClr val="C5C7CA"/>
                    </a:gs>
                  </a:gsLst>
                  <a:lin ang="5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7D8A79-8C73-C681-057D-DF80867CA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6:17:37-d2t9p8dnfo2stf9djajg.jpg">
            <a:extLst>
              <a:ext uri="{FF2B5EF4-FFF2-40B4-BE49-F238E27FC236}">
                <a16:creationId xmlns:a16="http://schemas.microsoft.com/office/drawing/2014/main" id="{A7A94AB0-71D0-F7D3-4E77-32736120A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5"/>
            <a:ext cx="12192000" cy="6857365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C66E2E43-1722-A3DB-ED1A-AECA7C122921}"/>
              </a:ext>
            </a:extLst>
          </p:cNvPr>
          <p:cNvSpPr/>
          <p:nvPr/>
        </p:nvSpPr>
        <p:spPr>
          <a:xfrm flipH="1">
            <a:off x="6784975" y="3098849"/>
            <a:ext cx="3971925" cy="300793"/>
          </a:xfrm>
          <a:custGeom>
            <a:avLst/>
            <a:gdLst/>
            <a:ahLst/>
            <a:cxnLst/>
            <a:rect l="l" t="t" r="r" b="b"/>
            <a:pathLst>
              <a:path w="3971925" h="300793">
                <a:moveTo>
                  <a:pt x="202291" y="300084"/>
                </a:moveTo>
                <a:cubicBezTo>
                  <a:pt x="220761" y="300084"/>
                  <a:pt x="236047" y="296111"/>
                  <a:pt x="254837" y="296111"/>
                </a:cubicBezTo>
                <a:cubicBezTo>
                  <a:pt x="304835" y="296111"/>
                  <a:pt x="347191" y="292564"/>
                  <a:pt x="397189" y="290294"/>
                </a:cubicBezTo>
                <a:cubicBezTo>
                  <a:pt x="404832" y="290010"/>
                  <a:pt x="411520" y="290010"/>
                  <a:pt x="419162" y="290294"/>
                </a:cubicBezTo>
                <a:cubicBezTo>
                  <a:pt x="505148" y="294124"/>
                  <a:pt x="579986" y="288449"/>
                  <a:pt x="666608" y="290294"/>
                </a:cubicBezTo>
                <a:cubicBezTo>
                  <a:pt x="707371" y="291145"/>
                  <a:pt x="742083" y="295969"/>
                  <a:pt x="782528" y="294266"/>
                </a:cubicBezTo>
                <a:cubicBezTo>
                  <a:pt x="807687" y="293131"/>
                  <a:pt x="829979" y="291145"/>
                  <a:pt x="854819" y="293273"/>
                </a:cubicBezTo>
                <a:cubicBezTo>
                  <a:pt x="894627" y="296820"/>
                  <a:pt x="930295" y="292422"/>
                  <a:pt x="970739" y="294266"/>
                </a:cubicBezTo>
                <a:cubicBezTo>
                  <a:pt x="1008318" y="295969"/>
                  <a:pt x="1040483" y="291287"/>
                  <a:pt x="1078061" y="290294"/>
                </a:cubicBezTo>
                <a:cubicBezTo>
                  <a:pt x="1095576" y="289868"/>
                  <a:pt x="1110862" y="290010"/>
                  <a:pt x="1128378" y="290294"/>
                </a:cubicBezTo>
                <a:cubicBezTo>
                  <a:pt x="1162135" y="291003"/>
                  <a:pt x="1191115" y="289017"/>
                  <a:pt x="1224553" y="288307"/>
                </a:cubicBezTo>
                <a:cubicBezTo>
                  <a:pt x="1235699" y="288024"/>
                  <a:pt x="1261495" y="288591"/>
                  <a:pt x="1255126" y="284476"/>
                </a:cubicBezTo>
                <a:cubicBezTo>
                  <a:pt x="1247164" y="279085"/>
                  <a:pt x="1228056" y="284760"/>
                  <a:pt x="1213407" y="284476"/>
                </a:cubicBezTo>
                <a:cubicBezTo>
                  <a:pt x="1037298" y="280504"/>
                  <a:pt x="886028" y="280504"/>
                  <a:pt x="709918" y="276673"/>
                </a:cubicBezTo>
                <a:cubicBezTo>
                  <a:pt x="618838" y="274686"/>
                  <a:pt x="540178" y="278801"/>
                  <a:pt x="449417" y="274686"/>
                </a:cubicBezTo>
                <a:cubicBezTo>
                  <a:pt x="417252" y="273268"/>
                  <a:pt x="389546" y="278092"/>
                  <a:pt x="357381" y="276673"/>
                </a:cubicBezTo>
                <a:cubicBezTo>
                  <a:pt x="285727" y="273552"/>
                  <a:pt x="223627" y="280646"/>
                  <a:pt x="151655" y="280646"/>
                </a:cubicBezTo>
                <a:cubicBezTo>
                  <a:pt x="131273" y="280646"/>
                  <a:pt x="77771" y="281497"/>
                  <a:pt x="94650" y="286463"/>
                </a:cubicBezTo>
                <a:cubicBezTo>
                  <a:pt x="99745" y="288024"/>
                  <a:pt x="106114" y="287740"/>
                  <a:pt x="112166" y="288449"/>
                </a:cubicBezTo>
                <a:cubicBezTo>
                  <a:pt x="160253" y="293131"/>
                  <a:pt x="203246" y="282348"/>
                  <a:pt x="252289" y="284618"/>
                </a:cubicBezTo>
                <a:cubicBezTo>
                  <a:pt x="289549" y="286321"/>
                  <a:pt x="389546" y="272558"/>
                  <a:pt x="359610" y="282632"/>
                </a:cubicBezTo>
                <a:cubicBezTo>
                  <a:pt x="346554" y="287030"/>
                  <a:pt x="329994" y="285753"/>
                  <a:pt x="313752" y="286605"/>
                </a:cubicBezTo>
                <a:cubicBezTo>
                  <a:pt x="274581" y="288307"/>
                  <a:pt x="241143" y="289868"/>
                  <a:pt x="202291" y="292422"/>
                </a:cubicBezTo>
                <a:cubicBezTo>
                  <a:pt x="193055" y="292990"/>
                  <a:pt x="175540" y="297672"/>
                  <a:pt x="182546" y="300226"/>
                </a:cubicBezTo>
                <a:cubicBezTo>
                  <a:pt x="187641" y="302212"/>
                  <a:pt x="195284" y="300226"/>
                  <a:pt x="202291" y="300226"/>
                </a:cubicBezTo>
                <a:lnTo>
                  <a:pt x="202291" y="300226"/>
                </a:lnTo>
                <a:close/>
                <a:moveTo>
                  <a:pt x="3025456" y="9648"/>
                </a:moveTo>
                <a:cubicBezTo>
                  <a:pt x="3028640" y="8229"/>
                  <a:pt x="3008578" y="8513"/>
                  <a:pt x="3012399" y="9648"/>
                </a:cubicBezTo>
                <a:cubicBezTo>
                  <a:pt x="3016221" y="10783"/>
                  <a:pt x="3022271" y="11067"/>
                  <a:pt x="3025456" y="9648"/>
                </a:cubicBezTo>
                <a:lnTo>
                  <a:pt x="3025456" y="9648"/>
                </a:lnTo>
                <a:close/>
                <a:moveTo>
                  <a:pt x="3042971" y="9648"/>
                </a:moveTo>
                <a:cubicBezTo>
                  <a:pt x="3046156" y="8229"/>
                  <a:pt x="3026411" y="7236"/>
                  <a:pt x="3029914" y="8655"/>
                </a:cubicBezTo>
                <a:cubicBezTo>
                  <a:pt x="3033417" y="10074"/>
                  <a:pt x="3039786" y="11067"/>
                  <a:pt x="3042971" y="9648"/>
                </a:cubicBezTo>
                <a:lnTo>
                  <a:pt x="3042971" y="9648"/>
                </a:lnTo>
                <a:close/>
                <a:moveTo>
                  <a:pt x="1686323" y="222190"/>
                </a:moveTo>
                <a:cubicBezTo>
                  <a:pt x="1696514" y="217649"/>
                  <a:pt x="1630911" y="220203"/>
                  <a:pt x="1644924" y="222190"/>
                </a:cubicBezTo>
                <a:cubicBezTo>
                  <a:pt x="1657980" y="224176"/>
                  <a:pt x="1671993" y="225027"/>
                  <a:pt x="1684412" y="222190"/>
                </a:cubicBezTo>
                <a:cubicBezTo>
                  <a:pt x="1685049" y="222190"/>
                  <a:pt x="1686005" y="222473"/>
                  <a:pt x="1686641" y="222190"/>
                </a:cubicBezTo>
                <a:lnTo>
                  <a:pt x="1686641" y="222190"/>
                </a:lnTo>
                <a:close/>
                <a:moveTo>
                  <a:pt x="1515627" y="224176"/>
                </a:moveTo>
                <a:cubicBezTo>
                  <a:pt x="1533462" y="216230"/>
                  <a:pt x="1468813" y="221764"/>
                  <a:pt x="1443336" y="222190"/>
                </a:cubicBezTo>
                <a:cubicBezTo>
                  <a:pt x="1436330" y="222190"/>
                  <a:pt x="1417223" y="222757"/>
                  <a:pt x="1423592" y="224176"/>
                </a:cubicBezTo>
                <a:cubicBezTo>
                  <a:pt x="1445566" y="229000"/>
                  <a:pt x="1469132" y="224176"/>
                  <a:pt x="1493654" y="224176"/>
                </a:cubicBezTo>
                <a:cubicBezTo>
                  <a:pt x="1501296" y="224176"/>
                  <a:pt x="1510214" y="226588"/>
                  <a:pt x="1515627" y="224176"/>
                </a:cubicBezTo>
                <a:lnTo>
                  <a:pt x="1515627" y="224176"/>
                </a:lnTo>
                <a:close/>
                <a:moveTo>
                  <a:pt x="1559257" y="224176"/>
                </a:moveTo>
                <a:cubicBezTo>
                  <a:pt x="1565626" y="219919"/>
                  <a:pt x="1515627" y="222615"/>
                  <a:pt x="1526455" y="224176"/>
                </a:cubicBezTo>
                <a:cubicBezTo>
                  <a:pt x="1537283" y="225737"/>
                  <a:pt x="1552887" y="228433"/>
                  <a:pt x="1559257" y="224176"/>
                </a:cubicBezTo>
                <a:lnTo>
                  <a:pt x="1559257" y="224176"/>
                </a:lnTo>
                <a:close/>
                <a:moveTo>
                  <a:pt x="1581231" y="224176"/>
                </a:moveTo>
                <a:cubicBezTo>
                  <a:pt x="1584097" y="223467"/>
                  <a:pt x="1581868" y="219636"/>
                  <a:pt x="1579001" y="220345"/>
                </a:cubicBezTo>
                <a:cubicBezTo>
                  <a:pt x="1576136" y="220913"/>
                  <a:pt x="1575817" y="224176"/>
                  <a:pt x="1579001" y="224176"/>
                </a:cubicBezTo>
                <a:cubicBezTo>
                  <a:pt x="1579638" y="224176"/>
                  <a:pt x="1580594" y="224176"/>
                  <a:pt x="1581231" y="224176"/>
                </a:cubicBezTo>
                <a:lnTo>
                  <a:pt x="1581231" y="224176"/>
                </a:lnTo>
                <a:close/>
                <a:moveTo>
                  <a:pt x="1629319" y="224176"/>
                </a:moveTo>
                <a:cubicBezTo>
                  <a:pt x="1633140" y="223609"/>
                  <a:pt x="1626452" y="220771"/>
                  <a:pt x="1622631" y="220345"/>
                </a:cubicBezTo>
                <a:cubicBezTo>
                  <a:pt x="1615943" y="219352"/>
                  <a:pt x="1596517" y="221764"/>
                  <a:pt x="1602886" y="223325"/>
                </a:cubicBezTo>
                <a:cubicBezTo>
                  <a:pt x="1609574" y="224885"/>
                  <a:pt x="1617217" y="224034"/>
                  <a:pt x="1624860" y="223325"/>
                </a:cubicBezTo>
                <a:cubicBezTo>
                  <a:pt x="1626452" y="223325"/>
                  <a:pt x="1627726" y="224602"/>
                  <a:pt x="1629319" y="224318"/>
                </a:cubicBezTo>
                <a:lnTo>
                  <a:pt x="1629319" y="224318"/>
                </a:lnTo>
                <a:close/>
                <a:moveTo>
                  <a:pt x="1734411" y="224176"/>
                </a:moveTo>
                <a:cubicBezTo>
                  <a:pt x="1737914" y="223609"/>
                  <a:pt x="1731545" y="220771"/>
                  <a:pt x="1727723" y="220345"/>
                </a:cubicBezTo>
                <a:cubicBezTo>
                  <a:pt x="1717532" y="218785"/>
                  <a:pt x="1686961" y="220771"/>
                  <a:pt x="1697151" y="222331"/>
                </a:cubicBezTo>
                <a:cubicBezTo>
                  <a:pt x="1708297" y="224034"/>
                  <a:pt x="1718488" y="225311"/>
                  <a:pt x="1729953" y="224318"/>
                </a:cubicBezTo>
                <a:cubicBezTo>
                  <a:pt x="1731545" y="224318"/>
                  <a:pt x="1732819" y="224602"/>
                  <a:pt x="1734411" y="224318"/>
                </a:cubicBezTo>
                <a:lnTo>
                  <a:pt x="1734411" y="224318"/>
                </a:lnTo>
                <a:close/>
                <a:moveTo>
                  <a:pt x="1865617" y="224176"/>
                </a:moveTo>
                <a:cubicBezTo>
                  <a:pt x="1869121" y="222615"/>
                  <a:pt x="1852561" y="220061"/>
                  <a:pt x="1852561" y="222190"/>
                </a:cubicBezTo>
                <a:cubicBezTo>
                  <a:pt x="1852561" y="224318"/>
                  <a:pt x="1862115" y="225595"/>
                  <a:pt x="1865617" y="224176"/>
                </a:cubicBezTo>
                <a:lnTo>
                  <a:pt x="1865617" y="224176"/>
                </a:lnTo>
                <a:close/>
                <a:moveTo>
                  <a:pt x="1195892" y="226162"/>
                </a:moveTo>
                <a:cubicBezTo>
                  <a:pt x="1222006" y="226162"/>
                  <a:pt x="1295571" y="225169"/>
                  <a:pt x="1270412" y="222331"/>
                </a:cubicBezTo>
                <a:cubicBezTo>
                  <a:pt x="1223598" y="217082"/>
                  <a:pt x="1180924" y="222331"/>
                  <a:pt x="1132518" y="222331"/>
                </a:cubicBezTo>
                <a:cubicBezTo>
                  <a:pt x="1106404" y="222331"/>
                  <a:pt x="1081245" y="217082"/>
                  <a:pt x="1057998" y="222331"/>
                </a:cubicBezTo>
                <a:cubicBezTo>
                  <a:pt x="1055131" y="222899"/>
                  <a:pt x="1055131" y="225595"/>
                  <a:pt x="1057998" y="226162"/>
                </a:cubicBezTo>
                <a:cubicBezTo>
                  <a:pt x="1085385" y="232263"/>
                  <a:pt x="1115003" y="224176"/>
                  <a:pt x="1145574" y="224176"/>
                </a:cubicBezTo>
                <a:cubicBezTo>
                  <a:pt x="1163409" y="224176"/>
                  <a:pt x="1178377" y="226162"/>
                  <a:pt x="1195892" y="226162"/>
                </a:cubicBezTo>
                <a:lnTo>
                  <a:pt x="1195892" y="226162"/>
                </a:lnTo>
                <a:close/>
                <a:moveTo>
                  <a:pt x="1362129" y="226162"/>
                </a:moveTo>
                <a:cubicBezTo>
                  <a:pt x="1375504" y="225595"/>
                  <a:pt x="1412128" y="224176"/>
                  <a:pt x="1399389" y="222331"/>
                </a:cubicBezTo>
                <a:cubicBezTo>
                  <a:pt x="1372638" y="218359"/>
                  <a:pt x="1346206" y="220203"/>
                  <a:pt x="1318500" y="222331"/>
                </a:cubicBezTo>
                <a:cubicBezTo>
                  <a:pt x="1314996" y="222615"/>
                  <a:pt x="1307353" y="223183"/>
                  <a:pt x="1309901" y="224318"/>
                </a:cubicBezTo>
                <a:cubicBezTo>
                  <a:pt x="1320092" y="228858"/>
                  <a:pt x="1336970" y="224885"/>
                  <a:pt x="1351301" y="224318"/>
                </a:cubicBezTo>
                <a:cubicBezTo>
                  <a:pt x="1355441" y="224176"/>
                  <a:pt x="1357989" y="226446"/>
                  <a:pt x="1362129" y="226304"/>
                </a:cubicBezTo>
                <a:lnTo>
                  <a:pt x="1362129" y="226304"/>
                </a:lnTo>
                <a:close/>
                <a:moveTo>
                  <a:pt x="3541683" y="226162"/>
                </a:moveTo>
                <a:cubicBezTo>
                  <a:pt x="3544231" y="224460"/>
                  <a:pt x="3526397" y="223325"/>
                  <a:pt x="3528626" y="225169"/>
                </a:cubicBezTo>
                <a:cubicBezTo>
                  <a:pt x="3530537" y="227014"/>
                  <a:pt x="3539135" y="227865"/>
                  <a:pt x="3541683" y="226162"/>
                </a:cubicBezTo>
                <a:lnTo>
                  <a:pt x="3541683" y="226162"/>
                </a:lnTo>
                <a:close/>
                <a:moveTo>
                  <a:pt x="3467163" y="228149"/>
                </a:moveTo>
                <a:cubicBezTo>
                  <a:pt x="3469710" y="226446"/>
                  <a:pt x="3451877" y="225311"/>
                  <a:pt x="3454105" y="227155"/>
                </a:cubicBezTo>
                <a:cubicBezTo>
                  <a:pt x="3456335" y="229000"/>
                  <a:pt x="3464615" y="229851"/>
                  <a:pt x="3467163" y="228149"/>
                </a:cubicBezTo>
                <a:lnTo>
                  <a:pt x="3467163" y="228149"/>
                </a:lnTo>
                <a:close/>
                <a:moveTo>
                  <a:pt x="3410158" y="231980"/>
                </a:moveTo>
                <a:cubicBezTo>
                  <a:pt x="3417483" y="227155"/>
                  <a:pt x="3363663" y="225879"/>
                  <a:pt x="3372898" y="229993"/>
                </a:cubicBezTo>
                <a:cubicBezTo>
                  <a:pt x="3378949" y="232689"/>
                  <a:pt x="3388503" y="231554"/>
                  <a:pt x="3397101" y="230986"/>
                </a:cubicBezTo>
                <a:cubicBezTo>
                  <a:pt x="3401560" y="230703"/>
                  <a:pt x="3407611" y="233682"/>
                  <a:pt x="3410158" y="231980"/>
                </a:cubicBezTo>
                <a:lnTo>
                  <a:pt x="3410158" y="231980"/>
                </a:lnTo>
                <a:close/>
                <a:moveTo>
                  <a:pt x="3419075" y="231980"/>
                </a:moveTo>
                <a:cubicBezTo>
                  <a:pt x="3423534" y="232547"/>
                  <a:pt x="3425444" y="227014"/>
                  <a:pt x="3421304" y="226162"/>
                </a:cubicBezTo>
                <a:cubicBezTo>
                  <a:pt x="3417483" y="225311"/>
                  <a:pt x="3411750" y="229709"/>
                  <a:pt x="3414617" y="230986"/>
                </a:cubicBezTo>
                <a:cubicBezTo>
                  <a:pt x="3415890" y="231554"/>
                  <a:pt x="3417483" y="231838"/>
                  <a:pt x="3419075" y="231980"/>
                </a:cubicBezTo>
                <a:lnTo>
                  <a:pt x="3419075" y="231980"/>
                </a:lnTo>
                <a:close/>
                <a:moveTo>
                  <a:pt x="3379586" y="233966"/>
                </a:moveTo>
                <a:cubicBezTo>
                  <a:pt x="3387229" y="230561"/>
                  <a:pt x="3339460" y="231838"/>
                  <a:pt x="3349014" y="233966"/>
                </a:cubicBezTo>
                <a:cubicBezTo>
                  <a:pt x="3358567" y="236094"/>
                  <a:pt x="3371943" y="237371"/>
                  <a:pt x="3379586" y="233966"/>
                </a:cubicBezTo>
                <a:lnTo>
                  <a:pt x="3379586" y="233966"/>
                </a:lnTo>
                <a:close/>
                <a:moveTo>
                  <a:pt x="3292009" y="235952"/>
                </a:moveTo>
                <a:cubicBezTo>
                  <a:pt x="3296467" y="233966"/>
                  <a:pt x="3269080" y="234675"/>
                  <a:pt x="3274494" y="235952"/>
                </a:cubicBezTo>
                <a:cubicBezTo>
                  <a:pt x="3279907" y="237229"/>
                  <a:pt x="3287550" y="237797"/>
                  <a:pt x="3292009" y="235952"/>
                </a:cubicBezTo>
                <a:lnTo>
                  <a:pt x="3292009" y="235952"/>
                </a:lnTo>
                <a:close/>
                <a:moveTo>
                  <a:pt x="3331498" y="235952"/>
                </a:moveTo>
                <a:cubicBezTo>
                  <a:pt x="3336912" y="234533"/>
                  <a:pt x="3337549" y="228149"/>
                  <a:pt x="3331498" y="228149"/>
                </a:cubicBezTo>
                <a:cubicBezTo>
                  <a:pt x="3327358" y="228149"/>
                  <a:pt x="3327040" y="231696"/>
                  <a:pt x="3322900" y="231980"/>
                </a:cubicBezTo>
                <a:cubicBezTo>
                  <a:pt x="3316211" y="232547"/>
                  <a:pt x="3305384" y="229000"/>
                  <a:pt x="3303155" y="231980"/>
                </a:cubicBezTo>
                <a:cubicBezTo>
                  <a:pt x="3299971" y="236378"/>
                  <a:pt x="3322581" y="238223"/>
                  <a:pt x="3331498" y="235952"/>
                </a:cubicBezTo>
                <a:lnTo>
                  <a:pt x="3331498" y="235952"/>
                </a:lnTo>
                <a:close/>
                <a:moveTo>
                  <a:pt x="858640" y="237939"/>
                </a:moveTo>
                <a:cubicBezTo>
                  <a:pt x="860870" y="236945"/>
                  <a:pt x="849724" y="237939"/>
                  <a:pt x="849724" y="237939"/>
                </a:cubicBezTo>
                <a:cubicBezTo>
                  <a:pt x="849724" y="237939"/>
                  <a:pt x="856411" y="238932"/>
                  <a:pt x="858640" y="237939"/>
                </a:cubicBezTo>
                <a:lnTo>
                  <a:pt x="858640" y="237939"/>
                </a:lnTo>
                <a:close/>
                <a:moveTo>
                  <a:pt x="1629000" y="239925"/>
                </a:moveTo>
                <a:cubicBezTo>
                  <a:pt x="1631229" y="238932"/>
                  <a:pt x="1620083" y="239925"/>
                  <a:pt x="1620083" y="239925"/>
                </a:cubicBezTo>
                <a:cubicBezTo>
                  <a:pt x="1620083" y="239925"/>
                  <a:pt x="1626771" y="240918"/>
                  <a:pt x="1629000" y="239925"/>
                </a:cubicBezTo>
                <a:lnTo>
                  <a:pt x="1629000" y="239925"/>
                </a:lnTo>
                <a:close/>
                <a:moveTo>
                  <a:pt x="2128030" y="239925"/>
                </a:moveTo>
                <a:cubicBezTo>
                  <a:pt x="2130578" y="238223"/>
                  <a:pt x="2114973" y="236945"/>
                  <a:pt x="2114973" y="238932"/>
                </a:cubicBezTo>
                <a:cubicBezTo>
                  <a:pt x="2114973" y="240918"/>
                  <a:pt x="2125482" y="241628"/>
                  <a:pt x="2128030" y="239925"/>
                </a:cubicBezTo>
                <a:lnTo>
                  <a:pt x="2128030" y="239925"/>
                </a:lnTo>
                <a:close/>
                <a:moveTo>
                  <a:pt x="2451905" y="239925"/>
                </a:moveTo>
                <a:cubicBezTo>
                  <a:pt x="2455727" y="239074"/>
                  <a:pt x="2439167" y="236378"/>
                  <a:pt x="2441079" y="237939"/>
                </a:cubicBezTo>
                <a:cubicBezTo>
                  <a:pt x="2442989" y="239641"/>
                  <a:pt x="2448403" y="240776"/>
                  <a:pt x="2451905" y="239925"/>
                </a:cubicBezTo>
                <a:lnTo>
                  <a:pt x="2451905" y="239925"/>
                </a:lnTo>
                <a:close/>
                <a:moveTo>
                  <a:pt x="2535024" y="239925"/>
                </a:moveTo>
                <a:cubicBezTo>
                  <a:pt x="2545215" y="235385"/>
                  <a:pt x="2480567" y="237087"/>
                  <a:pt x="2493625" y="239925"/>
                </a:cubicBezTo>
                <a:cubicBezTo>
                  <a:pt x="2506045" y="242621"/>
                  <a:pt x="2520694" y="242621"/>
                  <a:pt x="2533114" y="239925"/>
                </a:cubicBezTo>
                <a:cubicBezTo>
                  <a:pt x="2533751" y="239783"/>
                  <a:pt x="2534706" y="240209"/>
                  <a:pt x="2535343" y="239925"/>
                </a:cubicBezTo>
                <a:lnTo>
                  <a:pt x="2535343" y="239925"/>
                </a:lnTo>
                <a:close/>
                <a:moveTo>
                  <a:pt x="3134688" y="239925"/>
                </a:moveTo>
                <a:cubicBezTo>
                  <a:pt x="3140420" y="237371"/>
                  <a:pt x="3120676" y="236945"/>
                  <a:pt x="3112714" y="235952"/>
                </a:cubicBezTo>
                <a:cubicBezTo>
                  <a:pt x="3102205" y="234817"/>
                  <a:pt x="3076091" y="234817"/>
                  <a:pt x="3082142" y="238932"/>
                </a:cubicBezTo>
                <a:cubicBezTo>
                  <a:pt x="3085964" y="241486"/>
                  <a:pt x="3094881" y="239357"/>
                  <a:pt x="3101887" y="239925"/>
                </a:cubicBezTo>
                <a:cubicBezTo>
                  <a:pt x="3113351" y="240776"/>
                  <a:pt x="3126727" y="243614"/>
                  <a:pt x="3134688" y="239925"/>
                </a:cubicBezTo>
                <a:lnTo>
                  <a:pt x="3134688" y="239925"/>
                </a:lnTo>
                <a:close/>
                <a:moveTo>
                  <a:pt x="3174178" y="239925"/>
                </a:moveTo>
                <a:cubicBezTo>
                  <a:pt x="3178318" y="239216"/>
                  <a:pt x="3178636" y="236378"/>
                  <a:pt x="3182776" y="235952"/>
                </a:cubicBezTo>
                <a:cubicBezTo>
                  <a:pt x="3204750" y="234250"/>
                  <a:pt x="3260163" y="243614"/>
                  <a:pt x="3246150" y="235952"/>
                </a:cubicBezTo>
                <a:cubicBezTo>
                  <a:pt x="3242647" y="233966"/>
                  <a:pt x="3236277" y="234250"/>
                  <a:pt x="3230864" y="233966"/>
                </a:cubicBezTo>
                <a:cubicBezTo>
                  <a:pt x="3225450" y="233682"/>
                  <a:pt x="3220991" y="234108"/>
                  <a:pt x="3215578" y="233966"/>
                </a:cubicBezTo>
                <a:cubicBezTo>
                  <a:pt x="3197744" y="233398"/>
                  <a:pt x="3158573" y="231412"/>
                  <a:pt x="3165261" y="238790"/>
                </a:cubicBezTo>
                <a:cubicBezTo>
                  <a:pt x="3166534" y="240067"/>
                  <a:pt x="3170993" y="240209"/>
                  <a:pt x="3174178" y="239783"/>
                </a:cubicBezTo>
                <a:lnTo>
                  <a:pt x="3174178" y="239783"/>
                </a:lnTo>
                <a:close/>
                <a:moveTo>
                  <a:pt x="1239521" y="241911"/>
                </a:moveTo>
                <a:cubicBezTo>
                  <a:pt x="1247164" y="238506"/>
                  <a:pt x="1199395" y="239783"/>
                  <a:pt x="1208948" y="241911"/>
                </a:cubicBezTo>
                <a:cubicBezTo>
                  <a:pt x="1218502" y="244040"/>
                  <a:pt x="1231878" y="245317"/>
                  <a:pt x="1239521" y="241911"/>
                </a:cubicBezTo>
                <a:lnTo>
                  <a:pt x="1239521" y="241911"/>
                </a:lnTo>
                <a:close/>
                <a:moveTo>
                  <a:pt x="1335696" y="241911"/>
                </a:moveTo>
                <a:cubicBezTo>
                  <a:pt x="1341110" y="239499"/>
                  <a:pt x="1307035" y="240351"/>
                  <a:pt x="1313723" y="241911"/>
                </a:cubicBezTo>
                <a:cubicBezTo>
                  <a:pt x="1320410" y="243472"/>
                  <a:pt x="1330283" y="244323"/>
                  <a:pt x="1335696" y="241911"/>
                </a:cubicBezTo>
                <a:lnTo>
                  <a:pt x="1335696" y="241911"/>
                </a:lnTo>
                <a:close/>
                <a:moveTo>
                  <a:pt x="1558938" y="241911"/>
                </a:moveTo>
                <a:cubicBezTo>
                  <a:pt x="1561805" y="240635"/>
                  <a:pt x="1550340" y="238506"/>
                  <a:pt x="1548110" y="239925"/>
                </a:cubicBezTo>
                <a:cubicBezTo>
                  <a:pt x="1545882" y="241486"/>
                  <a:pt x="1556072" y="243188"/>
                  <a:pt x="1558938" y="241911"/>
                </a:cubicBezTo>
                <a:lnTo>
                  <a:pt x="1558938" y="241911"/>
                </a:lnTo>
                <a:close/>
                <a:moveTo>
                  <a:pt x="1852242" y="241911"/>
                </a:moveTo>
                <a:cubicBezTo>
                  <a:pt x="1857338" y="238506"/>
                  <a:pt x="1819440" y="239074"/>
                  <a:pt x="1826128" y="241911"/>
                </a:cubicBezTo>
                <a:cubicBezTo>
                  <a:pt x="1832179" y="244607"/>
                  <a:pt x="1843325" y="244181"/>
                  <a:pt x="1850331" y="241911"/>
                </a:cubicBezTo>
                <a:cubicBezTo>
                  <a:pt x="1850968" y="241769"/>
                  <a:pt x="1851924" y="242195"/>
                  <a:pt x="1852561" y="241911"/>
                </a:cubicBezTo>
                <a:lnTo>
                  <a:pt x="1852561" y="241911"/>
                </a:lnTo>
                <a:close/>
                <a:moveTo>
                  <a:pt x="2666231" y="241911"/>
                </a:moveTo>
                <a:cubicBezTo>
                  <a:pt x="2669416" y="240493"/>
                  <a:pt x="2649352" y="240776"/>
                  <a:pt x="2653173" y="241911"/>
                </a:cubicBezTo>
                <a:cubicBezTo>
                  <a:pt x="2656995" y="243047"/>
                  <a:pt x="2663046" y="243330"/>
                  <a:pt x="2666231" y="241911"/>
                </a:cubicBezTo>
                <a:lnTo>
                  <a:pt x="2666231" y="241911"/>
                </a:lnTo>
                <a:close/>
                <a:moveTo>
                  <a:pt x="1042393" y="243898"/>
                </a:moveTo>
                <a:cubicBezTo>
                  <a:pt x="1045896" y="242337"/>
                  <a:pt x="1029336" y="239783"/>
                  <a:pt x="1029336" y="241911"/>
                </a:cubicBezTo>
                <a:cubicBezTo>
                  <a:pt x="1029336" y="244040"/>
                  <a:pt x="1038890" y="245459"/>
                  <a:pt x="1042393" y="243898"/>
                </a:cubicBezTo>
                <a:lnTo>
                  <a:pt x="1042393" y="243898"/>
                </a:lnTo>
                <a:close/>
                <a:moveTo>
                  <a:pt x="2145546" y="243898"/>
                </a:moveTo>
                <a:cubicBezTo>
                  <a:pt x="2155736" y="239357"/>
                  <a:pt x="2090133" y="241911"/>
                  <a:pt x="2104145" y="243898"/>
                </a:cubicBezTo>
                <a:cubicBezTo>
                  <a:pt x="2117203" y="245884"/>
                  <a:pt x="2131215" y="246593"/>
                  <a:pt x="2143634" y="243898"/>
                </a:cubicBezTo>
                <a:cubicBezTo>
                  <a:pt x="2144272" y="243756"/>
                  <a:pt x="2145227" y="244181"/>
                  <a:pt x="2145864" y="243898"/>
                </a:cubicBezTo>
                <a:lnTo>
                  <a:pt x="2145864" y="243898"/>
                </a:lnTo>
                <a:close/>
                <a:moveTo>
                  <a:pt x="2294267" y="243898"/>
                </a:moveTo>
                <a:cubicBezTo>
                  <a:pt x="2297133" y="242621"/>
                  <a:pt x="2289490" y="241486"/>
                  <a:pt x="2287580" y="239925"/>
                </a:cubicBezTo>
                <a:cubicBezTo>
                  <a:pt x="2286305" y="238648"/>
                  <a:pt x="2292038" y="236945"/>
                  <a:pt x="2289809" y="235952"/>
                </a:cubicBezTo>
                <a:cubicBezTo>
                  <a:pt x="2280891" y="231980"/>
                  <a:pt x="2267198" y="237797"/>
                  <a:pt x="2254778" y="238932"/>
                </a:cubicBezTo>
                <a:cubicBezTo>
                  <a:pt x="2251275" y="239216"/>
                  <a:pt x="2249364" y="240918"/>
                  <a:pt x="2246180" y="240918"/>
                </a:cubicBezTo>
                <a:cubicBezTo>
                  <a:pt x="2232485" y="240918"/>
                  <a:pt x="2221658" y="234108"/>
                  <a:pt x="2208920" y="236094"/>
                </a:cubicBezTo>
                <a:cubicBezTo>
                  <a:pt x="2198410" y="237655"/>
                  <a:pt x="2190130" y="239499"/>
                  <a:pt x="2180577" y="241911"/>
                </a:cubicBezTo>
                <a:cubicBezTo>
                  <a:pt x="2176436" y="243047"/>
                  <a:pt x="2163061" y="242905"/>
                  <a:pt x="2167519" y="243898"/>
                </a:cubicBezTo>
                <a:cubicBezTo>
                  <a:pt x="2186627" y="248154"/>
                  <a:pt x="2207327" y="243898"/>
                  <a:pt x="2228982" y="243898"/>
                </a:cubicBezTo>
                <a:cubicBezTo>
                  <a:pt x="2250638" y="243898"/>
                  <a:pt x="2271019" y="248154"/>
                  <a:pt x="2290127" y="243898"/>
                </a:cubicBezTo>
                <a:cubicBezTo>
                  <a:pt x="2291401" y="243614"/>
                  <a:pt x="2293312" y="244323"/>
                  <a:pt x="2294586" y="243898"/>
                </a:cubicBezTo>
                <a:lnTo>
                  <a:pt x="2294586" y="243898"/>
                </a:lnTo>
                <a:close/>
                <a:moveTo>
                  <a:pt x="2740751" y="243898"/>
                </a:moveTo>
                <a:cubicBezTo>
                  <a:pt x="2744573" y="241202"/>
                  <a:pt x="2717822" y="239074"/>
                  <a:pt x="2721006" y="241911"/>
                </a:cubicBezTo>
                <a:cubicBezTo>
                  <a:pt x="2724191" y="244749"/>
                  <a:pt x="2736929" y="246452"/>
                  <a:pt x="2740751" y="243898"/>
                </a:cubicBezTo>
                <a:lnTo>
                  <a:pt x="2740751" y="243898"/>
                </a:lnTo>
                <a:close/>
                <a:moveTo>
                  <a:pt x="2920045" y="243898"/>
                </a:moveTo>
                <a:cubicBezTo>
                  <a:pt x="2924504" y="243188"/>
                  <a:pt x="2926733" y="238081"/>
                  <a:pt x="2922274" y="238081"/>
                </a:cubicBezTo>
                <a:cubicBezTo>
                  <a:pt x="2916860" y="238081"/>
                  <a:pt x="2907943" y="243898"/>
                  <a:pt x="2913358" y="243898"/>
                </a:cubicBezTo>
                <a:cubicBezTo>
                  <a:pt x="2915587" y="243898"/>
                  <a:pt x="2917815" y="244323"/>
                  <a:pt x="2920045" y="243898"/>
                </a:cubicBezTo>
                <a:lnTo>
                  <a:pt x="2920045" y="243898"/>
                </a:lnTo>
                <a:close/>
                <a:moveTo>
                  <a:pt x="2985648" y="243898"/>
                </a:moveTo>
                <a:cubicBezTo>
                  <a:pt x="2990743" y="243614"/>
                  <a:pt x="2993610" y="241202"/>
                  <a:pt x="2998705" y="240918"/>
                </a:cubicBezTo>
                <a:cubicBezTo>
                  <a:pt x="3015584" y="240209"/>
                  <a:pt x="3046793" y="247445"/>
                  <a:pt x="3046793" y="239925"/>
                </a:cubicBezTo>
                <a:cubicBezTo>
                  <a:pt x="3046793" y="237797"/>
                  <a:pt x="3040105" y="235101"/>
                  <a:pt x="3035647" y="235952"/>
                </a:cubicBezTo>
                <a:cubicBezTo>
                  <a:pt x="3032462" y="236662"/>
                  <a:pt x="3034373" y="239216"/>
                  <a:pt x="3031188" y="239925"/>
                </a:cubicBezTo>
                <a:cubicBezTo>
                  <a:pt x="3004438" y="245884"/>
                  <a:pt x="2969725" y="229993"/>
                  <a:pt x="2945841" y="237939"/>
                </a:cubicBezTo>
                <a:cubicBezTo>
                  <a:pt x="2943293" y="238790"/>
                  <a:pt x="2945841" y="240493"/>
                  <a:pt x="2945841" y="241769"/>
                </a:cubicBezTo>
                <a:cubicBezTo>
                  <a:pt x="2945841" y="242763"/>
                  <a:pt x="2939472" y="243330"/>
                  <a:pt x="2941382" y="243756"/>
                </a:cubicBezTo>
                <a:cubicBezTo>
                  <a:pt x="2955076" y="246877"/>
                  <a:pt x="2969725" y="244465"/>
                  <a:pt x="2985011" y="243756"/>
                </a:cubicBezTo>
                <a:lnTo>
                  <a:pt x="2985011" y="243756"/>
                </a:lnTo>
                <a:close/>
                <a:moveTo>
                  <a:pt x="1607026" y="245884"/>
                </a:moveTo>
                <a:cubicBezTo>
                  <a:pt x="1609574" y="244323"/>
                  <a:pt x="1601294" y="240635"/>
                  <a:pt x="1598428" y="241911"/>
                </a:cubicBezTo>
                <a:cubicBezTo>
                  <a:pt x="1595243" y="243330"/>
                  <a:pt x="1604797" y="247445"/>
                  <a:pt x="1607026" y="245884"/>
                </a:cubicBezTo>
                <a:lnTo>
                  <a:pt x="1607026" y="245884"/>
                </a:lnTo>
                <a:close/>
                <a:moveTo>
                  <a:pt x="1685686" y="245884"/>
                </a:moveTo>
                <a:cubicBezTo>
                  <a:pt x="1687279" y="244749"/>
                  <a:pt x="1685368" y="242763"/>
                  <a:pt x="1687916" y="241911"/>
                </a:cubicBezTo>
                <a:cubicBezTo>
                  <a:pt x="1693011" y="240351"/>
                  <a:pt x="1708297" y="239641"/>
                  <a:pt x="1703202" y="238081"/>
                </a:cubicBezTo>
                <a:cubicBezTo>
                  <a:pt x="1689826" y="233540"/>
                  <a:pt x="1671993" y="237655"/>
                  <a:pt x="1655114" y="238081"/>
                </a:cubicBezTo>
                <a:cubicBezTo>
                  <a:pt x="1646197" y="238223"/>
                  <a:pt x="1629319" y="240351"/>
                  <a:pt x="1633140" y="243898"/>
                </a:cubicBezTo>
                <a:cubicBezTo>
                  <a:pt x="1640465" y="250283"/>
                  <a:pt x="1663394" y="247587"/>
                  <a:pt x="1679317" y="245884"/>
                </a:cubicBezTo>
                <a:cubicBezTo>
                  <a:pt x="1681546" y="245600"/>
                  <a:pt x="1684731" y="246735"/>
                  <a:pt x="1686005" y="245884"/>
                </a:cubicBezTo>
                <a:lnTo>
                  <a:pt x="1686005" y="245884"/>
                </a:lnTo>
                <a:close/>
                <a:moveTo>
                  <a:pt x="1746831" y="245884"/>
                </a:moveTo>
                <a:cubicBezTo>
                  <a:pt x="1754474" y="242479"/>
                  <a:pt x="1706705" y="243756"/>
                  <a:pt x="1716259" y="245884"/>
                </a:cubicBezTo>
                <a:cubicBezTo>
                  <a:pt x="1725813" y="248012"/>
                  <a:pt x="1739188" y="249289"/>
                  <a:pt x="1746831" y="245884"/>
                </a:cubicBezTo>
                <a:lnTo>
                  <a:pt x="1746831" y="245884"/>
                </a:lnTo>
                <a:close/>
                <a:moveTo>
                  <a:pt x="1825491" y="245884"/>
                </a:moveTo>
                <a:cubicBezTo>
                  <a:pt x="1827720" y="244891"/>
                  <a:pt x="1816574" y="245884"/>
                  <a:pt x="1816574" y="245884"/>
                </a:cubicBezTo>
                <a:cubicBezTo>
                  <a:pt x="1816574" y="245884"/>
                  <a:pt x="1823262" y="246877"/>
                  <a:pt x="1825491" y="245884"/>
                </a:cubicBezTo>
                <a:lnTo>
                  <a:pt x="1825491" y="245884"/>
                </a:lnTo>
                <a:close/>
                <a:moveTo>
                  <a:pt x="1948099" y="245884"/>
                </a:moveTo>
                <a:cubicBezTo>
                  <a:pt x="1949691" y="244749"/>
                  <a:pt x="1945870" y="242905"/>
                  <a:pt x="1948099" y="241911"/>
                </a:cubicBezTo>
                <a:cubicBezTo>
                  <a:pt x="1952239" y="240351"/>
                  <a:pt x="1965296" y="239783"/>
                  <a:pt x="1961156" y="238081"/>
                </a:cubicBezTo>
                <a:cubicBezTo>
                  <a:pt x="1953513" y="234675"/>
                  <a:pt x="1941411" y="238081"/>
                  <a:pt x="1930583" y="238081"/>
                </a:cubicBezTo>
                <a:cubicBezTo>
                  <a:pt x="1910521" y="238081"/>
                  <a:pt x="1892686" y="238081"/>
                  <a:pt x="1873579" y="240918"/>
                </a:cubicBezTo>
                <a:cubicBezTo>
                  <a:pt x="1871349" y="241202"/>
                  <a:pt x="1875490" y="243330"/>
                  <a:pt x="1873579" y="243898"/>
                </a:cubicBezTo>
                <a:cubicBezTo>
                  <a:pt x="1866891" y="245742"/>
                  <a:pt x="1844599" y="244323"/>
                  <a:pt x="1851605" y="245884"/>
                </a:cubicBezTo>
                <a:cubicBezTo>
                  <a:pt x="1874216" y="250992"/>
                  <a:pt x="1898419" y="245884"/>
                  <a:pt x="1923896" y="245884"/>
                </a:cubicBezTo>
                <a:cubicBezTo>
                  <a:pt x="1932495" y="245884"/>
                  <a:pt x="1943322" y="249005"/>
                  <a:pt x="1948099" y="245884"/>
                </a:cubicBezTo>
                <a:lnTo>
                  <a:pt x="1948099" y="245884"/>
                </a:lnTo>
                <a:close/>
                <a:moveTo>
                  <a:pt x="1970073" y="245884"/>
                </a:moveTo>
                <a:cubicBezTo>
                  <a:pt x="1973257" y="244465"/>
                  <a:pt x="1953195" y="244749"/>
                  <a:pt x="1957016" y="245884"/>
                </a:cubicBezTo>
                <a:cubicBezTo>
                  <a:pt x="1960837" y="247019"/>
                  <a:pt x="1966888" y="247303"/>
                  <a:pt x="1970073" y="245884"/>
                </a:cubicBezTo>
                <a:lnTo>
                  <a:pt x="1970073" y="245884"/>
                </a:lnTo>
                <a:close/>
                <a:moveTo>
                  <a:pt x="2031217" y="245884"/>
                </a:moveTo>
                <a:cubicBezTo>
                  <a:pt x="2035676" y="243898"/>
                  <a:pt x="2023893" y="241486"/>
                  <a:pt x="2018161" y="240067"/>
                </a:cubicBezTo>
                <a:cubicBezTo>
                  <a:pt x="2007015" y="237229"/>
                  <a:pt x="1979945" y="238506"/>
                  <a:pt x="1983130" y="244040"/>
                </a:cubicBezTo>
                <a:cubicBezTo>
                  <a:pt x="1986633" y="250424"/>
                  <a:pt x="2010836" y="248296"/>
                  <a:pt x="2024530" y="246026"/>
                </a:cubicBezTo>
                <a:cubicBezTo>
                  <a:pt x="2026759" y="245600"/>
                  <a:pt x="2029625" y="246735"/>
                  <a:pt x="2031217" y="246026"/>
                </a:cubicBezTo>
                <a:lnTo>
                  <a:pt x="2031217" y="246026"/>
                </a:lnTo>
                <a:close/>
                <a:moveTo>
                  <a:pt x="2061790" y="245884"/>
                </a:moveTo>
                <a:cubicBezTo>
                  <a:pt x="2067841" y="243188"/>
                  <a:pt x="2034084" y="242479"/>
                  <a:pt x="2037587" y="245884"/>
                </a:cubicBezTo>
                <a:cubicBezTo>
                  <a:pt x="2041408" y="249289"/>
                  <a:pt x="2055739" y="248580"/>
                  <a:pt x="2061790" y="245884"/>
                </a:cubicBezTo>
                <a:lnTo>
                  <a:pt x="2061790" y="245884"/>
                </a:lnTo>
                <a:close/>
                <a:moveTo>
                  <a:pt x="2503815" y="245884"/>
                </a:moveTo>
                <a:cubicBezTo>
                  <a:pt x="2507955" y="245317"/>
                  <a:pt x="2498083" y="240635"/>
                  <a:pt x="2494898" y="241911"/>
                </a:cubicBezTo>
                <a:cubicBezTo>
                  <a:pt x="2491714" y="243330"/>
                  <a:pt x="2499357" y="246452"/>
                  <a:pt x="2503815" y="245884"/>
                </a:cubicBezTo>
                <a:lnTo>
                  <a:pt x="2503815" y="245884"/>
                </a:lnTo>
                <a:close/>
                <a:moveTo>
                  <a:pt x="2888836" y="245884"/>
                </a:moveTo>
                <a:cubicBezTo>
                  <a:pt x="2901256" y="240351"/>
                  <a:pt x="2821640" y="243330"/>
                  <a:pt x="2838518" y="245884"/>
                </a:cubicBezTo>
                <a:cubicBezTo>
                  <a:pt x="2854442" y="248296"/>
                  <a:pt x="2871639" y="249289"/>
                  <a:pt x="2886606" y="245884"/>
                </a:cubicBezTo>
                <a:cubicBezTo>
                  <a:pt x="2887244" y="245884"/>
                  <a:pt x="2888199" y="246168"/>
                  <a:pt x="2888836" y="245884"/>
                </a:cubicBezTo>
                <a:lnTo>
                  <a:pt x="2888836" y="245884"/>
                </a:lnTo>
                <a:close/>
                <a:moveTo>
                  <a:pt x="3427036" y="245884"/>
                </a:moveTo>
                <a:cubicBezTo>
                  <a:pt x="3431176" y="245317"/>
                  <a:pt x="3439775" y="242905"/>
                  <a:pt x="3435953" y="241911"/>
                </a:cubicBezTo>
                <a:cubicBezTo>
                  <a:pt x="3417483" y="237797"/>
                  <a:pt x="3391687" y="237371"/>
                  <a:pt x="3376720" y="243898"/>
                </a:cubicBezTo>
                <a:cubicBezTo>
                  <a:pt x="3375446" y="244465"/>
                  <a:pt x="3373216" y="245317"/>
                  <a:pt x="3374490" y="245884"/>
                </a:cubicBezTo>
                <a:cubicBezTo>
                  <a:pt x="3387229" y="250141"/>
                  <a:pt x="3404426" y="246877"/>
                  <a:pt x="3420349" y="245884"/>
                </a:cubicBezTo>
                <a:cubicBezTo>
                  <a:pt x="3422578" y="245884"/>
                  <a:pt x="3424807" y="246168"/>
                  <a:pt x="3427036" y="245884"/>
                </a:cubicBezTo>
                <a:lnTo>
                  <a:pt x="3427036" y="245884"/>
                </a:lnTo>
                <a:close/>
                <a:moveTo>
                  <a:pt x="1343658" y="247871"/>
                </a:moveTo>
                <a:cubicBezTo>
                  <a:pt x="1346206" y="246168"/>
                  <a:pt x="1328372" y="245033"/>
                  <a:pt x="1330601" y="246877"/>
                </a:cubicBezTo>
                <a:cubicBezTo>
                  <a:pt x="1332512" y="248722"/>
                  <a:pt x="1341110" y="249573"/>
                  <a:pt x="1343658" y="247871"/>
                </a:cubicBezTo>
                <a:lnTo>
                  <a:pt x="1343658" y="247871"/>
                </a:lnTo>
                <a:close/>
                <a:moveTo>
                  <a:pt x="2687249" y="247871"/>
                </a:moveTo>
                <a:cubicBezTo>
                  <a:pt x="2690434" y="246452"/>
                  <a:pt x="2670371" y="246735"/>
                  <a:pt x="2674193" y="247871"/>
                </a:cubicBezTo>
                <a:cubicBezTo>
                  <a:pt x="2678014" y="249005"/>
                  <a:pt x="2684064" y="249289"/>
                  <a:pt x="2687249" y="247871"/>
                </a:cubicBezTo>
                <a:lnTo>
                  <a:pt x="2687249" y="247871"/>
                </a:lnTo>
                <a:close/>
                <a:moveTo>
                  <a:pt x="2713363" y="247871"/>
                </a:moveTo>
                <a:cubicBezTo>
                  <a:pt x="2716548" y="246452"/>
                  <a:pt x="2696485" y="246735"/>
                  <a:pt x="2700306" y="247871"/>
                </a:cubicBezTo>
                <a:cubicBezTo>
                  <a:pt x="2704128" y="249005"/>
                  <a:pt x="2710178" y="249289"/>
                  <a:pt x="2713363" y="247871"/>
                </a:cubicBezTo>
                <a:lnTo>
                  <a:pt x="2713363" y="247871"/>
                </a:lnTo>
                <a:close/>
                <a:moveTo>
                  <a:pt x="2756992" y="247871"/>
                </a:moveTo>
                <a:cubicBezTo>
                  <a:pt x="2763361" y="245033"/>
                  <a:pt x="2722598" y="246026"/>
                  <a:pt x="2730878" y="247871"/>
                </a:cubicBezTo>
                <a:cubicBezTo>
                  <a:pt x="2739159" y="249715"/>
                  <a:pt x="2750623" y="250850"/>
                  <a:pt x="2756992" y="247871"/>
                </a:cubicBezTo>
                <a:lnTo>
                  <a:pt x="2756992" y="247871"/>
                </a:lnTo>
                <a:close/>
                <a:moveTo>
                  <a:pt x="2805080" y="247871"/>
                </a:moveTo>
                <a:cubicBezTo>
                  <a:pt x="2808265" y="246452"/>
                  <a:pt x="2788202" y="246735"/>
                  <a:pt x="2792024" y="247871"/>
                </a:cubicBezTo>
                <a:cubicBezTo>
                  <a:pt x="2795845" y="249005"/>
                  <a:pt x="2801896" y="249289"/>
                  <a:pt x="2805080" y="247871"/>
                </a:cubicBezTo>
                <a:lnTo>
                  <a:pt x="2805080" y="247871"/>
                </a:lnTo>
                <a:close/>
                <a:moveTo>
                  <a:pt x="3339141" y="253688"/>
                </a:moveTo>
                <a:cubicBezTo>
                  <a:pt x="3342325" y="252269"/>
                  <a:pt x="3322263" y="252553"/>
                  <a:pt x="3326085" y="253688"/>
                </a:cubicBezTo>
                <a:cubicBezTo>
                  <a:pt x="3329906" y="254823"/>
                  <a:pt x="3335956" y="255107"/>
                  <a:pt x="3339141" y="253688"/>
                </a:cubicBezTo>
                <a:lnTo>
                  <a:pt x="3339141" y="253688"/>
                </a:lnTo>
                <a:close/>
                <a:moveTo>
                  <a:pt x="3291053" y="255674"/>
                </a:moveTo>
                <a:cubicBezTo>
                  <a:pt x="3296467" y="253262"/>
                  <a:pt x="3262392" y="254113"/>
                  <a:pt x="3269080" y="255674"/>
                </a:cubicBezTo>
                <a:cubicBezTo>
                  <a:pt x="3275767" y="257235"/>
                  <a:pt x="3285640" y="258086"/>
                  <a:pt x="3291053" y="255674"/>
                </a:cubicBezTo>
                <a:lnTo>
                  <a:pt x="3291053" y="255674"/>
                </a:lnTo>
                <a:close/>
                <a:moveTo>
                  <a:pt x="3313027" y="255674"/>
                </a:moveTo>
                <a:cubicBezTo>
                  <a:pt x="3315256" y="254681"/>
                  <a:pt x="3304110" y="255674"/>
                  <a:pt x="3304110" y="255674"/>
                </a:cubicBezTo>
                <a:cubicBezTo>
                  <a:pt x="3304110" y="255674"/>
                  <a:pt x="3310798" y="256667"/>
                  <a:pt x="3313027" y="255674"/>
                </a:cubicBezTo>
                <a:lnTo>
                  <a:pt x="3313027" y="255674"/>
                </a:lnTo>
                <a:close/>
                <a:moveTo>
                  <a:pt x="3247424" y="257660"/>
                </a:moveTo>
                <a:cubicBezTo>
                  <a:pt x="3252838" y="255248"/>
                  <a:pt x="3218762" y="256100"/>
                  <a:pt x="3225450" y="257660"/>
                </a:cubicBezTo>
                <a:cubicBezTo>
                  <a:pt x="3232456" y="259221"/>
                  <a:pt x="3242011" y="260073"/>
                  <a:pt x="3247424" y="257660"/>
                </a:cubicBezTo>
                <a:lnTo>
                  <a:pt x="3247424" y="257660"/>
                </a:lnTo>
                <a:close/>
                <a:moveTo>
                  <a:pt x="3111759" y="259647"/>
                </a:moveTo>
                <a:cubicBezTo>
                  <a:pt x="3123224" y="254539"/>
                  <a:pt x="3050614" y="257377"/>
                  <a:pt x="3065900" y="259647"/>
                </a:cubicBezTo>
                <a:cubicBezTo>
                  <a:pt x="3080550" y="261775"/>
                  <a:pt x="3095836" y="262768"/>
                  <a:pt x="3109530" y="259647"/>
                </a:cubicBezTo>
                <a:cubicBezTo>
                  <a:pt x="3110167" y="259647"/>
                  <a:pt x="3111122" y="259931"/>
                  <a:pt x="3111759" y="259647"/>
                </a:cubicBezTo>
                <a:lnTo>
                  <a:pt x="3111759" y="259647"/>
                </a:lnTo>
                <a:close/>
                <a:moveTo>
                  <a:pt x="3133733" y="259647"/>
                </a:moveTo>
                <a:cubicBezTo>
                  <a:pt x="3135963" y="258654"/>
                  <a:pt x="3124816" y="259647"/>
                  <a:pt x="3124816" y="259647"/>
                </a:cubicBezTo>
                <a:cubicBezTo>
                  <a:pt x="3124816" y="259647"/>
                  <a:pt x="3131504" y="260640"/>
                  <a:pt x="3133733" y="259647"/>
                </a:cubicBezTo>
                <a:lnTo>
                  <a:pt x="3133733" y="259647"/>
                </a:lnTo>
                <a:close/>
                <a:moveTo>
                  <a:pt x="2726738" y="261633"/>
                </a:moveTo>
                <a:cubicBezTo>
                  <a:pt x="2732152" y="261066"/>
                  <a:pt x="2735337" y="258938"/>
                  <a:pt x="2739796" y="257660"/>
                </a:cubicBezTo>
                <a:cubicBezTo>
                  <a:pt x="2742661" y="256951"/>
                  <a:pt x="2751579" y="256383"/>
                  <a:pt x="2748394" y="255674"/>
                </a:cubicBezTo>
                <a:cubicBezTo>
                  <a:pt x="2739477" y="253688"/>
                  <a:pt x="2729923" y="255674"/>
                  <a:pt x="2720051" y="255674"/>
                </a:cubicBezTo>
                <a:cubicBezTo>
                  <a:pt x="2693300" y="255674"/>
                  <a:pt x="2670053" y="254539"/>
                  <a:pt x="2643302" y="255674"/>
                </a:cubicBezTo>
                <a:cubicBezTo>
                  <a:pt x="2629608" y="256242"/>
                  <a:pt x="2617188" y="256242"/>
                  <a:pt x="2603812" y="254681"/>
                </a:cubicBezTo>
                <a:cubicBezTo>
                  <a:pt x="2601583" y="254397"/>
                  <a:pt x="2606042" y="257235"/>
                  <a:pt x="2603812" y="257660"/>
                </a:cubicBezTo>
                <a:cubicBezTo>
                  <a:pt x="2596806" y="258938"/>
                  <a:pt x="2591392" y="254539"/>
                  <a:pt x="2584067" y="253830"/>
                </a:cubicBezTo>
                <a:cubicBezTo>
                  <a:pt x="2556361" y="250708"/>
                  <a:pt x="2531521" y="251843"/>
                  <a:pt x="2503178" y="251843"/>
                </a:cubicBezTo>
                <a:cubicBezTo>
                  <a:pt x="2495217" y="251843"/>
                  <a:pt x="2479294" y="251276"/>
                  <a:pt x="2481204" y="254823"/>
                </a:cubicBezTo>
                <a:cubicBezTo>
                  <a:pt x="2483434" y="258938"/>
                  <a:pt x="2489803" y="260924"/>
                  <a:pt x="2498401" y="261633"/>
                </a:cubicBezTo>
                <a:cubicBezTo>
                  <a:pt x="2475472" y="261633"/>
                  <a:pt x="2454135" y="262059"/>
                  <a:pt x="2468148" y="263620"/>
                </a:cubicBezTo>
                <a:cubicBezTo>
                  <a:pt x="2501586" y="267309"/>
                  <a:pt x="2532159" y="264755"/>
                  <a:pt x="2566552" y="265606"/>
                </a:cubicBezTo>
                <a:cubicBezTo>
                  <a:pt x="2573558" y="265606"/>
                  <a:pt x="2581201" y="267734"/>
                  <a:pt x="2586297" y="265606"/>
                </a:cubicBezTo>
                <a:cubicBezTo>
                  <a:pt x="2599990" y="259505"/>
                  <a:pt x="2550947" y="261633"/>
                  <a:pt x="2531521" y="261633"/>
                </a:cubicBezTo>
                <a:lnTo>
                  <a:pt x="2522286" y="261633"/>
                </a:lnTo>
                <a:cubicBezTo>
                  <a:pt x="2537254" y="260924"/>
                  <a:pt x="2553495" y="259363"/>
                  <a:pt x="2566552" y="259647"/>
                </a:cubicBezTo>
                <a:cubicBezTo>
                  <a:pt x="2615595" y="260640"/>
                  <a:pt x="2657632" y="262626"/>
                  <a:pt x="2706675" y="261633"/>
                </a:cubicBezTo>
                <a:cubicBezTo>
                  <a:pt x="2713363" y="261491"/>
                  <a:pt x="2719732" y="262201"/>
                  <a:pt x="2726420" y="261633"/>
                </a:cubicBezTo>
                <a:lnTo>
                  <a:pt x="2726420" y="261633"/>
                </a:lnTo>
                <a:close/>
                <a:moveTo>
                  <a:pt x="2792342" y="261633"/>
                </a:moveTo>
                <a:cubicBezTo>
                  <a:pt x="2922911" y="255816"/>
                  <a:pt x="3035328" y="254539"/>
                  <a:pt x="3166534" y="251843"/>
                </a:cubicBezTo>
                <a:cubicBezTo>
                  <a:pt x="3207935" y="250992"/>
                  <a:pt x="3244239" y="253546"/>
                  <a:pt x="3284684" y="249857"/>
                </a:cubicBezTo>
                <a:cubicBezTo>
                  <a:pt x="3292327" y="249147"/>
                  <a:pt x="3308569" y="245884"/>
                  <a:pt x="3302200" y="244040"/>
                </a:cubicBezTo>
                <a:cubicBezTo>
                  <a:pt x="3292964" y="241202"/>
                  <a:pt x="3282455" y="246877"/>
                  <a:pt x="3271627" y="247871"/>
                </a:cubicBezTo>
                <a:cubicBezTo>
                  <a:pt x="3210801" y="253262"/>
                  <a:pt x="3156344" y="246452"/>
                  <a:pt x="3094244" y="247871"/>
                </a:cubicBezTo>
                <a:cubicBezTo>
                  <a:pt x="3071951" y="248438"/>
                  <a:pt x="3053162" y="252836"/>
                  <a:pt x="3030870" y="251843"/>
                </a:cubicBezTo>
                <a:cubicBezTo>
                  <a:pt x="3000297" y="250424"/>
                  <a:pt x="2973865" y="251843"/>
                  <a:pt x="2943293" y="251843"/>
                </a:cubicBezTo>
                <a:cubicBezTo>
                  <a:pt x="2933102" y="251843"/>
                  <a:pt x="2924822" y="253404"/>
                  <a:pt x="2914950" y="253830"/>
                </a:cubicBezTo>
                <a:cubicBezTo>
                  <a:pt x="2888836" y="254965"/>
                  <a:pt x="2866225" y="254397"/>
                  <a:pt x="2840430" y="256809"/>
                </a:cubicBezTo>
                <a:cubicBezTo>
                  <a:pt x="2826735" y="258086"/>
                  <a:pt x="2814634" y="256526"/>
                  <a:pt x="2800940" y="255816"/>
                </a:cubicBezTo>
                <a:cubicBezTo>
                  <a:pt x="2787247" y="255248"/>
                  <a:pt x="2757311" y="251843"/>
                  <a:pt x="2761451" y="257802"/>
                </a:cubicBezTo>
                <a:cubicBezTo>
                  <a:pt x="2764954" y="262485"/>
                  <a:pt x="2781196" y="262201"/>
                  <a:pt x="2792024" y="261775"/>
                </a:cubicBezTo>
                <a:lnTo>
                  <a:pt x="2792024" y="261775"/>
                </a:lnTo>
                <a:close/>
                <a:moveTo>
                  <a:pt x="3033099" y="261633"/>
                </a:moveTo>
                <a:cubicBezTo>
                  <a:pt x="3049340" y="254397"/>
                  <a:pt x="2990425" y="258370"/>
                  <a:pt x="2967496" y="259647"/>
                </a:cubicBezTo>
                <a:cubicBezTo>
                  <a:pt x="2962719" y="259931"/>
                  <a:pt x="2949980" y="260640"/>
                  <a:pt x="2954439" y="261633"/>
                </a:cubicBezTo>
                <a:cubicBezTo>
                  <a:pt x="2974184" y="266032"/>
                  <a:pt x="2995839" y="262910"/>
                  <a:pt x="3017813" y="261633"/>
                </a:cubicBezTo>
                <a:cubicBezTo>
                  <a:pt x="3023227" y="261350"/>
                  <a:pt x="3029277" y="263336"/>
                  <a:pt x="3033099" y="261633"/>
                </a:cubicBezTo>
                <a:lnTo>
                  <a:pt x="3033099" y="261633"/>
                </a:lnTo>
                <a:close/>
                <a:moveTo>
                  <a:pt x="2844888" y="265606"/>
                </a:moveTo>
                <a:cubicBezTo>
                  <a:pt x="2849347" y="263620"/>
                  <a:pt x="2821958" y="264329"/>
                  <a:pt x="2827372" y="265606"/>
                </a:cubicBezTo>
                <a:cubicBezTo>
                  <a:pt x="2832786" y="266741"/>
                  <a:pt x="2840430" y="267450"/>
                  <a:pt x="2844888" y="265606"/>
                </a:cubicBezTo>
                <a:lnTo>
                  <a:pt x="2844888" y="265606"/>
                </a:lnTo>
                <a:close/>
                <a:moveTo>
                  <a:pt x="2691708" y="267592"/>
                </a:moveTo>
                <a:cubicBezTo>
                  <a:pt x="2705401" y="261491"/>
                  <a:pt x="2656358" y="263762"/>
                  <a:pt x="2636933" y="263762"/>
                </a:cubicBezTo>
                <a:cubicBezTo>
                  <a:pt x="2624512" y="263762"/>
                  <a:pt x="2590755" y="263194"/>
                  <a:pt x="2601902" y="265748"/>
                </a:cubicBezTo>
                <a:cubicBezTo>
                  <a:pt x="2618462" y="269437"/>
                  <a:pt x="2635977" y="267309"/>
                  <a:pt x="2654448" y="267734"/>
                </a:cubicBezTo>
                <a:cubicBezTo>
                  <a:pt x="2667504" y="268018"/>
                  <a:pt x="2682472" y="271849"/>
                  <a:pt x="2691708" y="267734"/>
                </a:cubicBezTo>
                <a:lnTo>
                  <a:pt x="2691708" y="267734"/>
                </a:lnTo>
                <a:close/>
                <a:moveTo>
                  <a:pt x="2748712" y="267592"/>
                </a:moveTo>
                <a:cubicBezTo>
                  <a:pt x="2750942" y="266599"/>
                  <a:pt x="2740114" y="267592"/>
                  <a:pt x="2740114" y="267592"/>
                </a:cubicBezTo>
                <a:cubicBezTo>
                  <a:pt x="2740114" y="267592"/>
                  <a:pt x="2746802" y="268586"/>
                  <a:pt x="2748712" y="267592"/>
                </a:cubicBezTo>
                <a:lnTo>
                  <a:pt x="2748712" y="267592"/>
                </a:lnTo>
                <a:close/>
                <a:moveTo>
                  <a:pt x="161846" y="279227"/>
                </a:moveTo>
                <a:cubicBezTo>
                  <a:pt x="215347" y="276815"/>
                  <a:pt x="261524" y="275822"/>
                  <a:pt x="315026" y="273410"/>
                </a:cubicBezTo>
                <a:cubicBezTo>
                  <a:pt x="361840" y="271281"/>
                  <a:pt x="401329" y="265606"/>
                  <a:pt x="448461" y="265606"/>
                </a:cubicBezTo>
                <a:cubicBezTo>
                  <a:pt x="690493" y="265606"/>
                  <a:pt x="898130" y="267592"/>
                  <a:pt x="1140161" y="267592"/>
                </a:cubicBezTo>
                <a:cubicBezTo>
                  <a:pt x="1433465" y="267592"/>
                  <a:pt x="1685049" y="265606"/>
                  <a:pt x="1978353" y="265606"/>
                </a:cubicBezTo>
                <a:cubicBezTo>
                  <a:pt x="2011473" y="265606"/>
                  <a:pt x="2039498" y="260214"/>
                  <a:pt x="2072299" y="261775"/>
                </a:cubicBezTo>
                <a:cubicBezTo>
                  <a:pt x="2192041" y="267167"/>
                  <a:pt x="2295541" y="259789"/>
                  <a:pt x="2415920" y="259789"/>
                </a:cubicBezTo>
                <a:cubicBezTo>
                  <a:pt x="2423881" y="259789"/>
                  <a:pt x="2440441" y="261207"/>
                  <a:pt x="2437894" y="257802"/>
                </a:cubicBezTo>
                <a:cubicBezTo>
                  <a:pt x="2436620" y="255958"/>
                  <a:pt x="2425792" y="255107"/>
                  <a:pt x="2429295" y="253971"/>
                </a:cubicBezTo>
                <a:cubicBezTo>
                  <a:pt x="2434390" y="252269"/>
                  <a:pt x="2452543" y="253262"/>
                  <a:pt x="2446811" y="251985"/>
                </a:cubicBezTo>
                <a:cubicBezTo>
                  <a:pt x="2430250" y="248296"/>
                  <a:pt x="2412735" y="254397"/>
                  <a:pt x="2394264" y="253971"/>
                </a:cubicBezTo>
                <a:cubicBezTo>
                  <a:pt x="2361144" y="253262"/>
                  <a:pt x="2332483" y="249147"/>
                  <a:pt x="2300000" y="251985"/>
                </a:cubicBezTo>
                <a:cubicBezTo>
                  <a:pt x="2257962" y="255816"/>
                  <a:pt x="2220384" y="251134"/>
                  <a:pt x="2177392" y="251985"/>
                </a:cubicBezTo>
                <a:cubicBezTo>
                  <a:pt x="2149686" y="252553"/>
                  <a:pt x="2126119" y="255107"/>
                  <a:pt x="2098731" y="253971"/>
                </a:cubicBezTo>
                <a:cubicBezTo>
                  <a:pt x="2081853" y="253262"/>
                  <a:pt x="2067522" y="253971"/>
                  <a:pt x="2050644" y="253971"/>
                </a:cubicBezTo>
                <a:cubicBezTo>
                  <a:pt x="1932813" y="253971"/>
                  <a:pt x="1830905" y="248722"/>
                  <a:pt x="1713711" y="253971"/>
                </a:cubicBezTo>
                <a:cubicBezTo>
                  <a:pt x="1678680" y="255532"/>
                  <a:pt x="1648108" y="250424"/>
                  <a:pt x="1613077" y="251985"/>
                </a:cubicBezTo>
                <a:cubicBezTo>
                  <a:pt x="1533780" y="255532"/>
                  <a:pt x="1465311" y="253971"/>
                  <a:pt x="1385377" y="253971"/>
                </a:cubicBezTo>
                <a:cubicBezTo>
                  <a:pt x="1269775" y="253971"/>
                  <a:pt x="1170415" y="254539"/>
                  <a:pt x="1054813" y="251985"/>
                </a:cubicBezTo>
                <a:cubicBezTo>
                  <a:pt x="1016279" y="251134"/>
                  <a:pt x="983796" y="248296"/>
                  <a:pt x="945262" y="246168"/>
                </a:cubicBezTo>
                <a:cubicBezTo>
                  <a:pt x="940485" y="245884"/>
                  <a:pt x="927746" y="245175"/>
                  <a:pt x="932205" y="244181"/>
                </a:cubicBezTo>
                <a:cubicBezTo>
                  <a:pt x="953542" y="239357"/>
                  <a:pt x="1020101" y="246168"/>
                  <a:pt x="1000038" y="240209"/>
                </a:cubicBezTo>
                <a:cubicBezTo>
                  <a:pt x="980930" y="234533"/>
                  <a:pt x="957364" y="241202"/>
                  <a:pt x="934435" y="240209"/>
                </a:cubicBezTo>
                <a:cubicBezTo>
                  <a:pt x="919785" y="239641"/>
                  <a:pt x="906728" y="238364"/>
                  <a:pt x="892716" y="240209"/>
                </a:cubicBezTo>
                <a:cubicBezTo>
                  <a:pt x="889850" y="240635"/>
                  <a:pt x="895263" y="243188"/>
                  <a:pt x="892716" y="244181"/>
                </a:cubicBezTo>
                <a:cubicBezTo>
                  <a:pt x="878385" y="249289"/>
                  <a:pt x="858640" y="244181"/>
                  <a:pt x="840170" y="244181"/>
                </a:cubicBezTo>
                <a:cubicBezTo>
                  <a:pt x="830934" y="244181"/>
                  <a:pt x="822017" y="244323"/>
                  <a:pt x="814056" y="242195"/>
                </a:cubicBezTo>
                <a:cubicBezTo>
                  <a:pt x="811189" y="241486"/>
                  <a:pt x="820743" y="239357"/>
                  <a:pt x="818514" y="238364"/>
                </a:cubicBezTo>
                <a:cubicBezTo>
                  <a:pt x="811827" y="235385"/>
                  <a:pt x="801954" y="241486"/>
                  <a:pt x="792400" y="242195"/>
                </a:cubicBezTo>
                <a:cubicBezTo>
                  <a:pt x="787623" y="242621"/>
                  <a:pt x="783802" y="241060"/>
                  <a:pt x="779343" y="240209"/>
                </a:cubicBezTo>
                <a:cubicBezTo>
                  <a:pt x="777433" y="239783"/>
                  <a:pt x="785713" y="238648"/>
                  <a:pt x="783802" y="238223"/>
                </a:cubicBezTo>
                <a:cubicBezTo>
                  <a:pt x="766605" y="234392"/>
                  <a:pt x="748134" y="237087"/>
                  <a:pt x="729026" y="236236"/>
                </a:cubicBezTo>
                <a:cubicBezTo>
                  <a:pt x="687945" y="234392"/>
                  <a:pt x="652277" y="234250"/>
                  <a:pt x="610877" y="234250"/>
                </a:cubicBezTo>
                <a:cubicBezTo>
                  <a:pt x="443684" y="234250"/>
                  <a:pt x="300058" y="234675"/>
                  <a:pt x="133821" y="242053"/>
                </a:cubicBezTo>
                <a:cubicBezTo>
                  <a:pt x="126814" y="242337"/>
                  <a:pt x="107707" y="241486"/>
                  <a:pt x="114076" y="240067"/>
                </a:cubicBezTo>
                <a:cubicBezTo>
                  <a:pt x="129999" y="236520"/>
                  <a:pt x="147833" y="239074"/>
                  <a:pt x="164393" y="236094"/>
                </a:cubicBezTo>
                <a:cubicBezTo>
                  <a:pt x="171400" y="234817"/>
                  <a:pt x="174584" y="231270"/>
                  <a:pt x="181909" y="230277"/>
                </a:cubicBezTo>
                <a:cubicBezTo>
                  <a:pt x="218214" y="224885"/>
                  <a:pt x="253244" y="228149"/>
                  <a:pt x="291459" y="226304"/>
                </a:cubicBezTo>
                <a:cubicBezTo>
                  <a:pt x="487313" y="217507"/>
                  <a:pt x="657054" y="224318"/>
                  <a:pt x="853863" y="224318"/>
                </a:cubicBezTo>
                <a:cubicBezTo>
                  <a:pt x="915964" y="224318"/>
                  <a:pt x="1090799" y="229993"/>
                  <a:pt x="1031247" y="222331"/>
                </a:cubicBezTo>
                <a:cubicBezTo>
                  <a:pt x="982522" y="216088"/>
                  <a:pt x="936982" y="224602"/>
                  <a:pt x="886665" y="222331"/>
                </a:cubicBezTo>
                <a:cubicBezTo>
                  <a:pt x="739536" y="215805"/>
                  <a:pt x="612151" y="219778"/>
                  <a:pt x="464384" y="216514"/>
                </a:cubicBezTo>
                <a:cubicBezTo>
                  <a:pt x="456104" y="216373"/>
                  <a:pt x="436678" y="215237"/>
                  <a:pt x="442411" y="212683"/>
                </a:cubicBezTo>
                <a:cubicBezTo>
                  <a:pt x="453875" y="207576"/>
                  <a:pt x="472346" y="212683"/>
                  <a:pt x="488269" y="212683"/>
                </a:cubicBezTo>
                <a:cubicBezTo>
                  <a:pt x="721065" y="212683"/>
                  <a:pt x="921059" y="221338"/>
                  <a:pt x="1153536" y="216514"/>
                </a:cubicBezTo>
                <a:cubicBezTo>
                  <a:pt x="1332512" y="212825"/>
                  <a:pt x="1486329" y="214528"/>
                  <a:pt x="1665623" y="214528"/>
                </a:cubicBezTo>
                <a:cubicBezTo>
                  <a:pt x="1699380" y="214528"/>
                  <a:pt x="1728678" y="213535"/>
                  <a:pt x="1761799" y="210697"/>
                </a:cubicBezTo>
                <a:cubicBezTo>
                  <a:pt x="1818803" y="205589"/>
                  <a:pt x="1870076" y="211264"/>
                  <a:pt x="1928036" y="208711"/>
                </a:cubicBezTo>
                <a:cubicBezTo>
                  <a:pt x="2050644" y="203319"/>
                  <a:pt x="2157328" y="209562"/>
                  <a:pt x="2280255" y="206724"/>
                </a:cubicBezTo>
                <a:cubicBezTo>
                  <a:pt x="2467511" y="202610"/>
                  <a:pt x="2628971" y="212542"/>
                  <a:pt x="2816226" y="208711"/>
                </a:cubicBezTo>
                <a:cubicBezTo>
                  <a:pt x="3069085" y="203603"/>
                  <a:pt x="3286595" y="202326"/>
                  <a:pt x="3538498" y="191117"/>
                </a:cubicBezTo>
                <a:cubicBezTo>
                  <a:pt x="3578306" y="189414"/>
                  <a:pt x="3613018" y="188705"/>
                  <a:pt x="3652189" y="185300"/>
                </a:cubicBezTo>
                <a:cubicBezTo>
                  <a:pt x="3723843" y="178915"/>
                  <a:pt x="3789128" y="183456"/>
                  <a:pt x="3860145" y="175510"/>
                </a:cubicBezTo>
                <a:cubicBezTo>
                  <a:pt x="3878297" y="173523"/>
                  <a:pt x="3893265" y="170828"/>
                  <a:pt x="3910462" y="167706"/>
                </a:cubicBezTo>
                <a:cubicBezTo>
                  <a:pt x="3918742" y="166287"/>
                  <a:pt x="3927341" y="164585"/>
                  <a:pt x="3930206" y="160896"/>
                </a:cubicBezTo>
                <a:cubicBezTo>
                  <a:pt x="3933710" y="156356"/>
                  <a:pt x="3932118" y="150822"/>
                  <a:pt x="3941352" y="148268"/>
                </a:cubicBezTo>
                <a:cubicBezTo>
                  <a:pt x="3952499" y="145147"/>
                  <a:pt x="3971925" y="144296"/>
                  <a:pt x="3971925" y="138478"/>
                </a:cubicBezTo>
                <a:cubicBezTo>
                  <a:pt x="3971925" y="128546"/>
                  <a:pt x="3945493" y="123580"/>
                  <a:pt x="3939124" y="114074"/>
                </a:cubicBezTo>
                <a:cubicBezTo>
                  <a:pt x="3928933" y="98893"/>
                  <a:pt x="3943264" y="83002"/>
                  <a:pt x="3926066" y="69239"/>
                </a:cubicBezTo>
                <a:cubicBezTo>
                  <a:pt x="3918742" y="63422"/>
                  <a:pt x="3914602" y="57888"/>
                  <a:pt x="3908551" y="51646"/>
                </a:cubicBezTo>
                <a:cubicBezTo>
                  <a:pt x="3897405" y="40437"/>
                  <a:pt x="3871928" y="33626"/>
                  <a:pt x="3845177" y="31214"/>
                </a:cubicBezTo>
                <a:cubicBezTo>
                  <a:pt x="3833076" y="30079"/>
                  <a:pt x="3824159" y="26958"/>
                  <a:pt x="3814604" y="23411"/>
                </a:cubicBezTo>
                <a:cubicBezTo>
                  <a:pt x="3805370" y="20148"/>
                  <a:pt x="3795179" y="19012"/>
                  <a:pt x="3784033" y="17593"/>
                </a:cubicBezTo>
                <a:cubicBezTo>
                  <a:pt x="3755371" y="13763"/>
                  <a:pt x="3732442" y="7803"/>
                  <a:pt x="3703143" y="5817"/>
                </a:cubicBezTo>
                <a:cubicBezTo>
                  <a:pt x="3650596" y="2270"/>
                  <a:pt x="3605057" y="0"/>
                  <a:pt x="3552192" y="0"/>
                </a:cubicBezTo>
                <a:cubicBezTo>
                  <a:pt x="3350606" y="0"/>
                  <a:pt x="3178318" y="11634"/>
                  <a:pt x="2976732" y="11634"/>
                </a:cubicBezTo>
                <a:cubicBezTo>
                  <a:pt x="2947433" y="11634"/>
                  <a:pt x="2922592" y="9081"/>
                  <a:pt x="2893613" y="9648"/>
                </a:cubicBezTo>
                <a:cubicBezTo>
                  <a:pt x="2690752" y="14188"/>
                  <a:pt x="2516554" y="11776"/>
                  <a:pt x="2313694" y="7662"/>
                </a:cubicBezTo>
                <a:cubicBezTo>
                  <a:pt x="2244905" y="6243"/>
                  <a:pt x="2185671" y="4257"/>
                  <a:pt x="2116565" y="5675"/>
                </a:cubicBezTo>
                <a:cubicBezTo>
                  <a:pt x="1903196" y="10074"/>
                  <a:pt x="1719762" y="5675"/>
                  <a:pt x="1506073" y="5675"/>
                </a:cubicBezTo>
                <a:cubicBezTo>
                  <a:pt x="1237292" y="5675"/>
                  <a:pt x="1006407" y="11067"/>
                  <a:pt x="737944" y="5675"/>
                </a:cubicBezTo>
                <a:cubicBezTo>
                  <a:pt x="522663" y="1419"/>
                  <a:pt x="336363" y="0"/>
                  <a:pt x="121401" y="9648"/>
                </a:cubicBezTo>
                <a:cubicBezTo>
                  <a:pt x="90829" y="11067"/>
                  <a:pt x="55479" y="13195"/>
                  <a:pt x="40511" y="25255"/>
                </a:cubicBezTo>
                <a:cubicBezTo>
                  <a:pt x="12805" y="47531"/>
                  <a:pt x="16627" y="71367"/>
                  <a:pt x="5481" y="96339"/>
                </a:cubicBezTo>
                <a:cubicBezTo>
                  <a:pt x="-5347" y="120175"/>
                  <a:pt x="704" y="142309"/>
                  <a:pt x="16309" y="165578"/>
                </a:cubicBezTo>
                <a:cubicBezTo>
                  <a:pt x="28410" y="183597"/>
                  <a:pt x="2933" y="201758"/>
                  <a:pt x="18538" y="219210"/>
                </a:cubicBezTo>
                <a:cubicBezTo>
                  <a:pt x="22041" y="223325"/>
                  <a:pt x="30639" y="226304"/>
                  <a:pt x="40511" y="227014"/>
                </a:cubicBezTo>
                <a:cubicBezTo>
                  <a:pt x="44333" y="227297"/>
                  <a:pt x="47517" y="227865"/>
                  <a:pt x="51339" y="228007"/>
                </a:cubicBezTo>
                <a:cubicBezTo>
                  <a:pt x="61212" y="228433"/>
                  <a:pt x="70766" y="226021"/>
                  <a:pt x="79683" y="228007"/>
                </a:cubicBezTo>
                <a:cubicBezTo>
                  <a:pt x="82548" y="228574"/>
                  <a:pt x="77135" y="231128"/>
                  <a:pt x="79683" y="231838"/>
                </a:cubicBezTo>
                <a:cubicBezTo>
                  <a:pt x="83822" y="233115"/>
                  <a:pt x="95287" y="232831"/>
                  <a:pt x="92739" y="234817"/>
                </a:cubicBezTo>
                <a:cubicBezTo>
                  <a:pt x="87962" y="238506"/>
                  <a:pt x="74587" y="236378"/>
                  <a:pt x="66625" y="238790"/>
                </a:cubicBezTo>
                <a:cubicBezTo>
                  <a:pt x="57071" y="241628"/>
                  <a:pt x="107389" y="241344"/>
                  <a:pt x="97198" y="243614"/>
                </a:cubicBezTo>
                <a:cubicBezTo>
                  <a:pt x="78408" y="247729"/>
                  <a:pt x="28729" y="244607"/>
                  <a:pt x="40193" y="252411"/>
                </a:cubicBezTo>
                <a:cubicBezTo>
                  <a:pt x="42741" y="253971"/>
                  <a:pt x="51021" y="254681"/>
                  <a:pt x="48792" y="256383"/>
                </a:cubicBezTo>
                <a:cubicBezTo>
                  <a:pt x="44015" y="260214"/>
                  <a:pt x="22041" y="262059"/>
                  <a:pt x="29047" y="265180"/>
                </a:cubicBezTo>
                <a:cubicBezTo>
                  <a:pt x="40193" y="270146"/>
                  <a:pt x="58027" y="268302"/>
                  <a:pt x="72676" y="270998"/>
                </a:cubicBezTo>
                <a:cubicBezTo>
                  <a:pt x="102293" y="276247"/>
                  <a:pt x="130636" y="280220"/>
                  <a:pt x="162482" y="278801"/>
                </a:cubicBezTo>
                <a:lnTo>
                  <a:pt x="162482" y="278801"/>
                </a:lnTo>
                <a:close/>
                <a:moveTo>
                  <a:pt x="770108" y="240209"/>
                </a:moveTo>
                <a:cubicBezTo>
                  <a:pt x="778069" y="243898"/>
                  <a:pt x="726478" y="241769"/>
                  <a:pt x="737306" y="240209"/>
                </a:cubicBezTo>
                <a:cubicBezTo>
                  <a:pt x="748134" y="238506"/>
                  <a:pt x="762146" y="236520"/>
                  <a:pt x="770108" y="240209"/>
                </a:cubicBezTo>
                <a:lnTo>
                  <a:pt x="770108" y="240209"/>
                </a:lnTo>
                <a:close/>
                <a:moveTo>
                  <a:pt x="2148730" y="283058"/>
                </a:moveTo>
                <a:cubicBezTo>
                  <a:pt x="2150959" y="282064"/>
                  <a:pt x="2139813" y="283058"/>
                  <a:pt x="2139813" y="283058"/>
                </a:cubicBezTo>
                <a:cubicBezTo>
                  <a:pt x="2139813" y="283058"/>
                  <a:pt x="2146501" y="284051"/>
                  <a:pt x="2148730" y="283058"/>
                </a:cubicBezTo>
                <a:lnTo>
                  <a:pt x="2148730" y="283058"/>
                </a:lnTo>
                <a:close/>
                <a:moveTo>
                  <a:pt x="2166246" y="283058"/>
                </a:moveTo>
                <a:cubicBezTo>
                  <a:pt x="2168475" y="282064"/>
                  <a:pt x="2157647" y="283058"/>
                  <a:pt x="2157647" y="283058"/>
                </a:cubicBezTo>
                <a:cubicBezTo>
                  <a:pt x="2157647" y="283058"/>
                  <a:pt x="2164334" y="284051"/>
                  <a:pt x="2166246" y="283058"/>
                </a:cubicBezTo>
                <a:lnTo>
                  <a:pt x="2166246" y="283058"/>
                </a:lnTo>
                <a:close/>
                <a:moveTo>
                  <a:pt x="3286913" y="283058"/>
                </a:moveTo>
                <a:cubicBezTo>
                  <a:pt x="3290098" y="281639"/>
                  <a:pt x="3270035" y="281922"/>
                  <a:pt x="3273857" y="283058"/>
                </a:cubicBezTo>
                <a:cubicBezTo>
                  <a:pt x="3277678" y="284193"/>
                  <a:pt x="3283728" y="284476"/>
                  <a:pt x="3286913" y="283058"/>
                </a:cubicBezTo>
                <a:lnTo>
                  <a:pt x="3286913" y="283058"/>
                </a:lnTo>
                <a:close/>
                <a:moveTo>
                  <a:pt x="1890776" y="285044"/>
                </a:moveTo>
                <a:cubicBezTo>
                  <a:pt x="1893961" y="283625"/>
                  <a:pt x="1873898" y="283909"/>
                  <a:pt x="1877719" y="285044"/>
                </a:cubicBezTo>
                <a:cubicBezTo>
                  <a:pt x="1881540" y="286179"/>
                  <a:pt x="1887591" y="286463"/>
                  <a:pt x="1890776" y="285044"/>
                </a:cubicBezTo>
                <a:lnTo>
                  <a:pt x="1890776" y="285044"/>
                </a:lnTo>
                <a:close/>
                <a:moveTo>
                  <a:pt x="1908291" y="285044"/>
                </a:moveTo>
                <a:cubicBezTo>
                  <a:pt x="1910521" y="284051"/>
                  <a:pt x="1899374" y="285044"/>
                  <a:pt x="1899374" y="285044"/>
                </a:cubicBezTo>
                <a:cubicBezTo>
                  <a:pt x="1899374" y="285044"/>
                  <a:pt x="1906062" y="286037"/>
                  <a:pt x="1908291" y="285044"/>
                </a:cubicBezTo>
                <a:lnTo>
                  <a:pt x="1908291" y="285044"/>
                </a:lnTo>
                <a:close/>
                <a:moveTo>
                  <a:pt x="2043956" y="285044"/>
                </a:moveTo>
                <a:cubicBezTo>
                  <a:pt x="2060835" y="277524"/>
                  <a:pt x="1999690" y="281922"/>
                  <a:pt x="1976124" y="283058"/>
                </a:cubicBezTo>
                <a:cubicBezTo>
                  <a:pt x="1970710" y="283341"/>
                  <a:pt x="1955742" y="283909"/>
                  <a:pt x="1960837" y="285044"/>
                </a:cubicBezTo>
                <a:cubicBezTo>
                  <a:pt x="1981219" y="289584"/>
                  <a:pt x="2003511" y="286179"/>
                  <a:pt x="2026440" y="285044"/>
                </a:cubicBezTo>
                <a:cubicBezTo>
                  <a:pt x="2032492" y="284760"/>
                  <a:pt x="2039498" y="287030"/>
                  <a:pt x="2043956" y="285044"/>
                </a:cubicBezTo>
                <a:lnTo>
                  <a:pt x="2043956" y="285044"/>
                </a:lnTo>
                <a:close/>
                <a:moveTo>
                  <a:pt x="2122617" y="285044"/>
                </a:moveTo>
                <a:cubicBezTo>
                  <a:pt x="2125801" y="284051"/>
                  <a:pt x="2119750" y="281639"/>
                  <a:pt x="2115928" y="281213"/>
                </a:cubicBezTo>
                <a:cubicBezTo>
                  <a:pt x="2099687" y="278801"/>
                  <a:pt x="2053510" y="280788"/>
                  <a:pt x="2067841" y="285044"/>
                </a:cubicBezTo>
                <a:cubicBezTo>
                  <a:pt x="2081216" y="289017"/>
                  <a:pt x="2098413" y="287030"/>
                  <a:pt x="2113699" y="285044"/>
                </a:cubicBezTo>
                <a:cubicBezTo>
                  <a:pt x="2116565" y="284618"/>
                  <a:pt x="2120068" y="285753"/>
                  <a:pt x="2122617" y="285044"/>
                </a:cubicBezTo>
                <a:lnTo>
                  <a:pt x="2122617" y="285044"/>
                </a:lnTo>
                <a:close/>
                <a:moveTo>
                  <a:pt x="1864344" y="287030"/>
                </a:moveTo>
                <a:cubicBezTo>
                  <a:pt x="1867528" y="286037"/>
                  <a:pt x="1861477" y="283625"/>
                  <a:pt x="1857656" y="283058"/>
                </a:cubicBezTo>
                <a:cubicBezTo>
                  <a:pt x="1835045" y="279652"/>
                  <a:pt x="1812434" y="280646"/>
                  <a:pt x="1789823" y="284051"/>
                </a:cubicBezTo>
                <a:cubicBezTo>
                  <a:pt x="1786002" y="284618"/>
                  <a:pt x="1777085" y="283483"/>
                  <a:pt x="1778996" y="285044"/>
                </a:cubicBezTo>
                <a:cubicBezTo>
                  <a:pt x="1788231" y="293273"/>
                  <a:pt x="1817211" y="287030"/>
                  <a:pt x="1838230" y="287030"/>
                </a:cubicBezTo>
                <a:cubicBezTo>
                  <a:pt x="1847465" y="287030"/>
                  <a:pt x="1856700" y="289300"/>
                  <a:pt x="1864344" y="287030"/>
                </a:cubicBezTo>
                <a:lnTo>
                  <a:pt x="1864344" y="287030"/>
                </a:lnTo>
                <a:close/>
                <a:moveTo>
                  <a:pt x="2695848" y="287030"/>
                </a:moveTo>
                <a:cubicBezTo>
                  <a:pt x="2708268" y="281497"/>
                  <a:pt x="2628652" y="284476"/>
                  <a:pt x="2645531" y="287030"/>
                </a:cubicBezTo>
                <a:cubicBezTo>
                  <a:pt x="2647123" y="287314"/>
                  <a:pt x="2648716" y="287456"/>
                  <a:pt x="2649989" y="287598"/>
                </a:cubicBezTo>
                <a:cubicBezTo>
                  <a:pt x="2640754" y="287314"/>
                  <a:pt x="2630244" y="287314"/>
                  <a:pt x="2623557" y="287030"/>
                </a:cubicBezTo>
                <a:cubicBezTo>
                  <a:pt x="2614640" y="286605"/>
                  <a:pt x="2592029" y="288733"/>
                  <a:pt x="2599353" y="290861"/>
                </a:cubicBezTo>
                <a:cubicBezTo>
                  <a:pt x="2613366" y="295118"/>
                  <a:pt x="2630563" y="291996"/>
                  <a:pt x="2647441" y="292848"/>
                </a:cubicBezTo>
                <a:cubicBezTo>
                  <a:pt x="2655085" y="293131"/>
                  <a:pt x="2664957" y="295685"/>
                  <a:pt x="2669416" y="292848"/>
                </a:cubicBezTo>
                <a:cubicBezTo>
                  <a:pt x="2671963" y="291003"/>
                  <a:pt x="2670689" y="289868"/>
                  <a:pt x="2667186" y="289017"/>
                </a:cubicBezTo>
                <a:cubicBezTo>
                  <a:pt x="2676103" y="289300"/>
                  <a:pt x="2685020" y="288733"/>
                  <a:pt x="2693618" y="286888"/>
                </a:cubicBezTo>
                <a:cubicBezTo>
                  <a:pt x="2694255" y="286747"/>
                  <a:pt x="2695211" y="287172"/>
                  <a:pt x="2695848" y="286888"/>
                </a:cubicBezTo>
                <a:lnTo>
                  <a:pt x="2695848" y="286888"/>
                </a:lnTo>
                <a:close/>
                <a:moveTo>
                  <a:pt x="2717822" y="287030"/>
                </a:moveTo>
                <a:cubicBezTo>
                  <a:pt x="2720051" y="286037"/>
                  <a:pt x="2708905" y="287030"/>
                  <a:pt x="2708905" y="287030"/>
                </a:cubicBezTo>
                <a:cubicBezTo>
                  <a:pt x="2708905" y="287030"/>
                  <a:pt x="2715592" y="288024"/>
                  <a:pt x="2717822" y="287030"/>
                </a:cubicBezTo>
                <a:lnTo>
                  <a:pt x="2717822" y="287030"/>
                </a:lnTo>
                <a:close/>
                <a:moveTo>
                  <a:pt x="3172903" y="287030"/>
                </a:moveTo>
                <a:cubicBezTo>
                  <a:pt x="3179592" y="286747"/>
                  <a:pt x="3196470" y="284476"/>
                  <a:pt x="3190419" y="283058"/>
                </a:cubicBezTo>
                <a:cubicBezTo>
                  <a:pt x="3176088" y="279794"/>
                  <a:pt x="3159528" y="280362"/>
                  <a:pt x="3144561" y="283058"/>
                </a:cubicBezTo>
                <a:cubicBezTo>
                  <a:pt x="3141695" y="283625"/>
                  <a:pt x="3135643" y="284902"/>
                  <a:pt x="3138192" y="286037"/>
                </a:cubicBezTo>
                <a:cubicBezTo>
                  <a:pt x="3144561" y="288875"/>
                  <a:pt x="3155388" y="286463"/>
                  <a:pt x="3164306" y="286037"/>
                </a:cubicBezTo>
                <a:cubicBezTo>
                  <a:pt x="3167490" y="286037"/>
                  <a:pt x="3170038" y="287172"/>
                  <a:pt x="3173222" y="287030"/>
                </a:cubicBezTo>
                <a:lnTo>
                  <a:pt x="3173222" y="287030"/>
                </a:lnTo>
                <a:close/>
                <a:moveTo>
                  <a:pt x="2231849" y="289017"/>
                </a:moveTo>
                <a:cubicBezTo>
                  <a:pt x="2238218" y="286179"/>
                  <a:pt x="2216562" y="284193"/>
                  <a:pt x="2207646" y="285186"/>
                </a:cubicBezTo>
                <a:cubicBezTo>
                  <a:pt x="2204779" y="285470"/>
                  <a:pt x="2204779" y="288449"/>
                  <a:pt x="2207646" y="289017"/>
                </a:cubicBezTo>
                <a:cubicBezTo>
                  <a:pt x="2215289" y="290719"/>
                  <a:pt x="2225798" y="291712"/>
                  <a:pt x="2231849" y="289017"/>
                </a:cubicBezTo>
                <a:lnTo>
                  <a:pt x="2231849" y="289017"/>
                </a:lnTo>
                <a:close/>
                <a:moveTo>
                  <a:pt x="2257962" y="289017"/>
                </a:moveTo>
                <a:cubicBezTo>
                  <a:pt x="2262739" y="286888"/>
                  <a:pt x="2235352" y="286321"/>
                  <a:pt x="2238218" y="289017"/>
                </a:cubicBezTo>
                <a:cubicBezTo>
                  <a:pt x="2241403" y="291712"/>
                  <a:pt x="2252867" y="291145"/>
                  <a:pt x="2257962" y="289017"/>
                </a:cubicBezTo>
                <a:lnTo>
                  <a:pt x="2257962" y="289017"/>
                </a:lnTo>
                <a:close/>
                <a:moveTo>
                  <a:pt x="2341081" y="289017"/>
                </a:moveTo>
                <a:cubicBezTo>
                  <a:pt x="2345858" y="286888"/>
                  <a:pt x="2318152" y="286321"/>
                  <a:pt x="2321336" y="289017"/>
                </a:cubicBezTo>
                <a:cubicBezTo>
                  <a:pt x="2324521" y="291712"/>
                  <a:pt x="2335986" y="291145"/>
                  <a:pt x="2341081" y="289017"/>
                </a:cubicBezTo>
                <a:lnTo>
                  <a:pt x="2341081" y="289017"/>
                </a:lnTo>
                <a:close/>
                <a:moveTo>
                  <a:pt x="3085008" y="289017"/>
                </a:moveTo>
                <a:cubicBezTo>
                  <a:pt x="3089149" y="288591"/>
                  <a:pt x="3097747" y="286037"/>
                  <a:pt x="3093606" y="285186"/>
                </a:cubicBezTo>
                <a:cubicBezTo>
                  <a:pt x="3079276" y="281922"/>
                  <a:pt x="3034054" y="283200"/>
                  <a:pt x="3047748" y="287172"/>
                </a:cubicBezTo>
                <a:cubicBezTo>
                  <a:pt x="3058576" y="290436"/>
                  <a:pt x="3072270" y="290294"/>
                  <a:pt x="3085008" y="289159"/>
                </a:cubicBezTo>
                <a:lnTo>
                  <a:pt x="3085008" y="289159"/>
                </a:lnTo>
                <a:close/>
                <a:moveTo>
                  <a:pt x="1369135" y="291003"/>
                </a:moveTo>
                <a:cubicBezTo>
                  <a:pt x="1375186" y="290010"/>
                  <a:pt x="1362129" y="286179"/>
                  <a:pt x="1356078" y="285186"/>
                </a:cubicBezTo>
                <a:cubicBezTo>
                  <a:pt x="1332831" y="281497"/>
                  <a:pt x="1309901" y="282774"/>
                  <a:pt x="1286017" y="285186"/>
                </a:cubicBezTo>
                <a:cubicBezTo>
                  <a:pt x="1279966" y="285753"/>
                  <a:pt x="1266909" y="286888"/>
                  <a:pt x="1270730" y="289159"/>
                </a:cubicBezTo>
                <a:cubicBezTo>
                  <a:pt x="1280921" y="294834"/>
                  <a:pt x="1300666" y="287598"/>
                  <a:pt x="1316589" y="287172"/>
                </a:cubicBezTo>
                <a:cubicBezTo>
                  <a:pt x="1332831" y="286747"/>
                  <a:pt x="1346524" y="290294"/>
                  <a:pt x="1362447" y="289159"/>
                </a:cubicBezTo>
                <a:cubicBezTo>
                  <a:pt x="1365314" y="289017"/>
                  <a:pt x="1366269" y="291571"/>
                  <a:pt x="1369135" y="291145"/>
                </a:cubicBezTo>
                <a:lnTo>
                  <a:pt x="1369135" y="291145"/>
                </a:lnTo>
                <a:close/>
                <a:moveTo>
                  <a:pt x="1461171" y="292990"/>
                </a:moveTo>
                <a:cubicBezTo>
                  <a:pt x="1467221" y="289017"/>
                  <a:pt x="1422955" y="288591"/>
                  <a:pt x="1430598" y="291996"/>
                </a:cubicBezTo>
                <a:cubicBezTo>
                  <a:pt x="1437604" y="295118"/>
                  <a:pt x="1450980" y="295685"/>
                  <a:pt x="1458941" y="292990"/>
                </a:cubicBezTo>
                <a:cubicBezTo>
                  <a:pt x="1459579" y="292848"/>
                  <a:pt x="1460534" y="293273"/>
                  <a:pt x="1461171" y="292990"/>
                </a:cubicBezTo>
                <a:lnTo>
                  <a:pt x="1461171" y="292990"/>
                </a:lnTo>
                <a:close/>
                <a:moveTo>
                  <a:pt x="1504800" y="292990"/>
                </a:moveTo>
                <a:cubicBezTo>
                  <a:pt x="1507666" y="292422"/>
                  <a:pt x="1502252" y="289868"/>
                  <a:pt x="1504800" y="289017"/>
                </a:cubicBezTo>
                <a:cubicBezTo>
                  <a:pt x="1506392" y="288449"/>
                  <a:pt x="1498112" y="287030"/>
                  <a:pt x="1500341" y="287030"/>
                </a:cubicBezTo>
                <a:cubicBezTo>
                  <a:pt x="1512762" y="287030"/>
                  <a:pt x="1522952" y="289300"/>
                  <a:pt x="1535372" y="289017"/>
                </a:cubicBezTo>
                <a:cubicBezTo>
                  <a:pt x="1579001" y="287882"/>
                  <a:pt x="1616580" y="285186"/>
                  <a:pt x="1660209" y="287030"/>
                </a:cubicBezTo>
                <a:cubicBezTo>
                  <a:pt x="1680909" y="287882"/>
                  <a:pt x="1698743" y="287030"/>
                  <a:pt x="1719444" y="287030"/>
                </a:cubicBezTo>
                <a:cubicBezTo>
                  <a:pt x="1728997" y="287030"/>
                  <a:pt x="1753837" y="285470"/>
                  <a:pt x="1745558" y="283058"/>
                </a:cubicBezTo>
                <a:cubicBezTo>
                  <a:pt x="1728360" y="277950"/>
                  <a:pt x="1707023" y="283058"/>
                  <a:pt x="1686323" y="283058"/>
                </a:cubicBezTo>
                <a:cubicBezTo>
                  <a:pt x="1616580" y="283058"/>
                  <a:pt x="1556072" y="278517"/>
                  <a:pt x="1487285" y="283058"/>
                </a:cubicBezTo>
                <a:cubicBezTo>
                  <a:pt x="1478686" y="283625"/>
                  <a:pt x="1457667" y="286179"/>
                  <a:pt x="1465311" y="288024"/>
                </a:cubicBezTo>
                <a:cubicBezTo>
                  <a:pt x="1471998" y="289584"/>
                  <a:pt x="1479641" y="288307"/>
                  <a:pt x="1487285" y="289017"/>
                </a:cubicBezTo>
                <a:cubicBezTo>
                  <a:pt x="1493972" y="289726"/>
                  <a:pt x="1498749" y="294266"/>
                  <a:pt x="1504800" y="292990"/>
                </a:cubicBezTo>
                <a:lnTo>
                  <a:pt x="1504800" y="292990"/>
                </a:lnTo>
                <a:close/>
                <a:moveTo>
                  <a:pt x="1898737" y="292990"/>
                </a:moveTo>
                <a:cubicBezTo>
                  <a:pt x="1901922" y="292564"/>
                  <a:pt x="1905425" y="290152"/>
                  <a:pt x="1903196" y="289017"/>
                </a:cubicBezTo>
                <a:cubicBezTo>
                  <a:pt x="1897145" y="286321"/>
                  <a:pt x="1874534" y="287740"/>
                  <a:pt x="1878993" y="291003"/>
                </a:cubicBezTo>
                <a:cubicBezTo>
                  <a:pt x="1882814" y="293699"/>
                  <a:pt x="1892050" y="293841"/>
                  <a:pt x="1898737" y="292990"/>
                </a:cubicBezTo>
                <a:lnTo>
                  <a:pt x="1898737" y="292990"/>
                </a:lnTo>
                <a:close/>
                <a:moveTo>
                  <a:pt x="2012428" y="292990"/>
                </a:moveTo>
                <a:cubicBezTo>
                  <a:pt x="2015931" y="292706"/>
                  <a:pt x="2018798" y="290294"/>
                  <a:pt x="2016887" y="289017"/>
                </a:cubicBezTo>
                <a:cubicBezTo>
                  <a:pt x="2012110" y="286321"/>
                  <a:pt x="1990773" y="288024"/>
                  <a:pt x="1994913" y="291003"/>
                </a:cubicBezTo>
                <a:cubicBezTo>
                  <a:pt x="1998416" y="293415"/>
                  <a:pt x="2006378" y="293557"/>
                  <a:pt x="2012428" y="292990"/>
                </a:cubicBezTo>
                <a:lnTo>
                  <a:pt x="2012428" y="292990"/>
                </a:lnTo>
                <a:close/>
                <a:moveTo>
                  <a:pt x="2161150" y="292990"/>
                </a:moveTo>
                <a:cubicBezTo>
                  <a:pt x="2170704" y="292138"/>
                  <a:pt x="2193952" y="289017"/>
                  <a:pt x="2185353" y="287172"/>
                </a:cubicBezTo>
                <a:cubicBezTo>
                  <a:pt x="2164016" y="282490"/>
                  <a:pt x="2141405" y="287172"/>
                  <a:pt x="2117520" y="287172"/>
                </a:cubicBezTo>
                <a:cubicBezTo>
                  <a:pt x="2108604" y="287172"/>
                  <a:pt x="2087267" y="288165"/>
                  <a:pt x="2093318" y="291003"/>
                </a:cubicBezTo>
                <a:cubicBezTo>
                  <a:pt x="2103508" y="295543"/>
                  <a:pt x="2120387" y="291287"/>
                  <a:pt x="2135036" y="291996"/>
                </a:cubicBezTo>
                <a:cubicBezTo>
                  <a:pt x="2144272" y="292422"/>
                  <a:pt x="2152233" y="293841"/>
                  <a:pt x="2161150" y="292990"/>
                </a:cubicBezTo>
                <a:lnTo>
                  <a:pt x="2161150" y="292990"/>
                </a:lnTo>
                <a:close/>
                <a:moveTo>
                  <a:pt x="147833" y="300793"/>
                </a:moveTo>
                <a:cubicBezTo>
                  <a:pt x="152928" y="301928"/>
                  <a:pt x="165986" y="297955"/>
                  <a:pt x="160890" y="296820"/>
                </a:cubicBezTo>
                <a:cubicBezTo>
                  <a:pt x="156113" y="295685"/>
                  <a:pt x="142738" y="299658"/>
                  <a:pt x="147833" y="300793"/>
                </a:cubicBezTo>
                <a:lnTo>
                  <a:pt x="147833" y="300793"/>
                </a:lnTo>
                <a:close/>
              </a:path>
            </a:pathLst>
          </a:custGeom>
          <a:gradFill flip="none" rotWithShape="1">
            <a:gsLst>
              <a:gs pos="0">
                <a:srgbClr val="E8E8E8">
                  <a:alpha val="60000"/>
                </a:srgbClr>
              </a:gs>
              <a:gs pos="100000">
                <a:srgbClr val="E8E8E8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0847CBB3-685D-1F66-2750-7EDEF5CEA857}"/>
              </a:ext>
            </a:extLst>
          </p:cNvPr>
          <p:cNvSpPr/>
          <p:nvPr/>
        </p:nvSpPr>
        <p:spPr>
          <a:xfrm>
            <a:off x="6784975" y="3098849"/>
            <a:ext cx="3971925" cy="30079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5" name="Image 1" descr="https://kimi-img.moonshot.cn/pub/slides/slides_tmpl/image/25-09-05-16:17:36-d2t9p85nfo2stf9djaf0.png">
            <a:extLst>
              <a:ext uri="{FF2B5EF4-FFF2-40B4-BE49-F238E27FC236}">
                <a16:creationId xmlns:a16="http://schemas.microsoft.com/office/drawing/2014/main" id="{AF24183A-156B-F75B-D4FF-46194B6C3C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flipH="1">
            <a:off x="2931376" y="2018535"/>
            <a:ext cx="892287" cy="565953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5-16:17:38-d2t9p8lnfo2stf9djal0.png">
            <a:extLst>
              <a:ext uri="{FF2B5EF4-FFF2-40B4-BE49-F238E27FC236}">
                <a16:creationId xmlns:a16="http://schemas.microsoft.com/office/drawing/2014/main" id="{C45C69AF-3115-B3A8-AC8E-75AD19AA4A5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flipH="1">
            <a:off x="3581400" y="5067306"/>
            <a:ext cx="1075029" cy="1007342"/>
          </a:xfrm>
          <a:prstGeom prst="rect">
            <a:avLst/>
          </a:prstGeom>
        </p:spPr>
      </p:pic>
      <p:sp>
        <p:nvSpPr>
          <p:cNvPr id="7" name="Shape 2">
            <a:extLst>
              <a:ext uri="{FF2B5EF4-FFF2-40B4-BE49-F238E27FC236}">
                <a16:creationId xmlns:a16="http://schemas.microsoft.com/office/drawing/2014/main" id="{22D0BFF2-DEE5-AA51-4B04-FDCC5ADC3533}"/>
              </a:ext>
            </a:extLst>
          </p:cNvPr>
          <p:cNvSpPr/>
          <p:nvPr/>
        </p:nvSpPr>
        <p:spPr>
          <a:xfrm>
            <a:off x="10509053" y="1045236"/>
            <a:ext cx="187062" cy="0"/>
          </a:xfrm>
          <a:prstGeom prst="line">
            <a:avLst/>
          </a:prstGeom>
          <a:noFill/>
          <a:ln w="19050">
            <a:solidFill>
              <a:srgbClr val="333333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91568A20-E521-29D3-409B-3CEC9DAE5F21}"/>
              </a:ext>
            </a:extLst>
          </p:cNvPr>
          <p:cNvSpPr/>
          <p:nvPr/>
        </p:nvSpPr>
        <p:spPr>
          <a:xfrm>
            <a:off x="10509053" y="1098445"/>
            <a:ext cx="187062" cy="0"/>
          </a:xfrm>
          <a:prstGeom prst="line">
            <a:avLst/>
          </a:prstGeom>
          <a:noFill/>
          <a:ln w="19050">
            <a:solidFill>
              <a:srgbClr val="333333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Shape 4">
            <a:extLst>
              <a:ext uri="{FF2B5EF4-FFF2-40B4-BE49-F238E27FC236}">
                <a16:creationId xmlns:a16="http://schemas.microsoft.com/office/drawing/2014/main" id="{0BE6B0B9-FE29-EBDA-24F5-AB3D62F11BEA}"/>
              </a:ext>
            </a:extLst>
          </p:cNvPr>
          <p:cNvSpPr/>
          <p:nvPr/>
        </p:nvSpPr>
        <p:spPr>
          <a:xfrm>
            <a:off x="10509053" y="1151655"/>
            <a:ext cx="187062" cy="0"/>
          </a:xfrm>
          <a:prstGeom prst="line">
            <a:avLst/>
          </a:prstGeom>
          <a:noFill/>
          <a:ln w="19050">
            <a:solidFill>
              <a:srgbClr val="333333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5">
            <a:extLst>
              <a:ext uri="{FF2B5EF4-FFF2-40B4-BE49-F238E27FC236}">
                <a16:creationId xmlns:a16="http://schemas.microsoft.com/office/drawing/2014/main" id="{3CEE9A1F-FE47-A4A7-1982-82A6C22E52CA}"/>
              </a:ext>
            </a:extLst>
          </p:cNvPr>
          <p:cNvSpPr/>
          <p:nvPr/>
        </p:nvSpPr>
        <p:spPr>
          <a:xfrm>
            <a:off x="10012045" y="1836420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85000">
                <a:srgbClr val="FF0000"/>
              </a:gs>
              <a:gs pos="100000">
                <a:srgbClr val="FF0000"/>
              </a:gs>
            </a:gsLst>
            <a:lin ang="189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001DD237-5F88-1AEC-70A8-1279BB045CE9}"/>
              </a:ext>
            </a:extLst>
          </p:cNvPr>
          <p:cNvSpPr/>
          <p:nvPr/>
        </p:nvSpPr>
        <p:spPr>
          <a:xfrm>
            <a:off x="10012045" y="1836420"/>
            <a:ext cx="914400" cy="914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4259549B-60EF-A006-37D5-D9F86342D81D}"/>
              </a:ext>
            </a:extLst>
          </p:cNvPr>
          <p:cNvSpPr/>
          <p:nvPr/>
        </p:nvSpPr>
        <p:spPr>
          <a:xfrm>
            <a:off x="5270500" y="3514090"/>
            <a:ext cx="5427980" cy="1893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100000"/>
              </a:lnSpc>
            </a:pPr>
            <a:r>
              <a:rPr lang="en-US" sz="48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结论与展望</a:t>
            </a:r>
            <a:endParaRPr lang="en-US" sz="1600" dirty="0"/>
          </a:p>
        </p:txBody>
      </p:sp>
      <p:sp>
        <p:nvSpPr>
          <p:cNvPr id="13" name="Shape 8">
            <a:extLst>
              <a:ext uri="{FF2B5EF4-FFF2-40B4-BE49-F238E27FC236}">
                <a16:creationId xmlns:a16="http://schemas.microsoft.com/office/drawing/2014/main" id="{424DD48B-F784-6CBA-E8BF-D082AED84A17}"/>
              </a:ext>
            </a:extLst>
          </p:cNvPr>
          <p:cNvSpPr/>
          <p:nvPr/>
        </p:nvSpPr>
        <p:spPr>
          <a:xfrm>
            <a:off x="5525658" y="2288839"/>
            <a:ext cx="5170457" cy="1224000"/>
          </a:xfrm>
          <a:custGeom>
            <a:avLst/>
            <a:gdLst/>
            <a:ahLst/>
            <a:cxnLst/>
            <a:rect l="l" t="t" r="r" b="b"/>
            <a:pathLst>
              <a:path w="5170457" h="1224000">
                <a:moveTo>
                  <a:pt x="0" y="0"/>
                </a:moveTo>
                <a:lnTo>
                  <a:pt x="5170457" y="0"/>
                </a:lnTo>
                <a:lnTo>
                  <a:pt x="5170457" y="1224000"/>
                </a:lnTo>
                <a:lnTo>
                  <a:pt x="0" y="122400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E7AA1B0E-FBFB-C6E6-DD4F-B73CEB5CC02E}"/>
              </a:ext>
            </a:extLst>
          </p:cNvPr>
          <p:cNvSpPr/>
          <p:nvPr/>
        </p:nvSpPr>
        <p:spPr>
          <a:xfrm>
            <a:off x="5525658" y="2288839"/>
            <a:ext cx="5170457" cy="1224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 algn="r">
              <a:lnSpc>
                <a:spcPct val="100000"/>
              </a:lnSpc>
            </a:pPr>
            <a:r>
              <a:rPr lang="en-US" sz="9500" dirty="0">
                <a:gradFill flip="none" rotWithShape="0">
                  <a:gsLst>
                    <a:gs pos="0">
                      <a:srgbClr val="53575C"/>
                    </a:gs>
                    <a:gs pos="21000">
                      <a:srgbClr val="53575C"/>
                    </a:gs>
                    <a:gs pos="88000">
                      <a:srgbClr val="C5C7CA"/>
                    </a:gs>
                    <a:gs pos="100000">
                      <a:srgbClr val="C5C7CA"/>
                    </a:gs>
                  </a:gsLst>
                  <a:lin ang="5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84691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6:17:41-d2t9p9dnfo2stf9djaq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058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6:17:38-d2t9p8lnfo2stf9djal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" y="0"/>
            <a:ext cx="12245975" cy="68580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54000" y="2540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zh-CN" altLang="en-US" sz="3000" b="1" dirty="0">
                <a:solidFill>
                  <a:srgbClr val="2E2E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唐诗三百首各时期情感词汇分析</a:t>
            </a:r>
            <a:endParaRPr lang="en-US" altLang="zh-CN" sz="16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0B6290C-4C23-F72F-EF1B-70F0FF1B7803}"/>
              </a:ext>
            </a:extLst>
          </p:cNvPr>
          <p:cNvSpPr txBox="1"/>
          <p:nvPr/>
        </p:nvSpPr>
        <p:spPr>
          <a:xfrm>
            <a:off x="510585" y="1794247"/>
            <a:ext cx="221326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情感词汇统计</a:t>
            </a:r>
            <a:r>
              <a:rPr lang="en-US" altLang="zh-CN" dirty="0">
                <a:latin typeface="MS PGothic" panose="020B0600070205080204" pitchFamily="34" charset="-128"/>
                <a:ea typeface="MS PGothic" panose="020B0600070205080204" pitchFamily="34" charset="-128"/>
              </a:rPr>
              <a:t>:</a:t>
            </a:r>
          </a:p>
          <a:p>
            <a:endParaRPr lang="en-US" altLang="zh-CN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r>
              <a:rPr lang="zh-CN" alt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初唐</a:t>
            </a:r>
            <a:r>
              <a:rPr lang="en-US" altLang="zh-CN" dirty="0">
                <a:latin typeface="MS PGothic" panose="020B0600070205080204" pitchFamily="34" charset="-128"/>
                <a:ea typeface="MS PGothic" panose="020B0600070205080204" pitchFamily="34" charset="-128"/>
              </a:rPr>
              <a:t>: </a:t>
            </a:r>
            <a:r>
              <a:rPr lang="zh-CN" alt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积极词 </a:t>
            </a:r>
            <a:r>
              <a:rPr lang="en-US" altLang="zh-CN" dirty="0">
                <a:latin typeface="MS PGothic" panose="020B0600070205080204" pitchFamily="34" charset="-128"/>
                <a:ea typeface="MS PGothic" panose="020B0600070205080204" pitchFamily="34" charset="-128"/>
              </a:rPr>
              <a:t>0</a:t>
            </a:r>
            <a:r>
              <a:rPr lang="zh-CN" alt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个</a:t>
            </a:r>
            <a:r>
              <a:rPr lang="en-US" altLang="zh-CN" dirty="0">
                <a:latin typeface="MS PGothic" panose="020B0600070205080204" pitchFamily="34" charset="-128"/>
                <a:ea typeface="MS PGothic" panose="020B0600070205080204" pitchFamily="34" charset="-128"/>
              </a:rPr>
              <a:t>, </a:t>
            </a:r>
            <a:r>
              <a:rPr lang="zh-CN" alt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消极词 </a:t>
            </a:r>
            <a:r>
              <a:rPr lang="en-US" altLang="zh-CN" dirty="0">
                <a:latin typeface="MS PGothic" panose="020B0600070205080204" pitchFamily="34" charset="-128"/>
                <a:ea typeface="MS PGothic" panose="020B0600070205080204" pitchFamily="34" charset="-128"/>
              </a:rPr>
              <a:t>2</a:t>
            </a:r>
            <a:r>
              <a:rPr lang="zh-CN" alt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个</a:t>
            </a:r>
          </a:p>
          <a:p>
            <a:r>
              <a:rPr lang="zh-CN" alt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  </a:t>
            </a:r>
            <a:endParaRPr lang="en-US" altLang="zh-CN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r>
              <a:rPr lang="zh-CN" alt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盛唐</a:t>
            </a:r>
            <a:r>
              <a:rPr lang="en-US" altLang="zh-CN" dirty="0">
                <a:latin typeface="MS PGothic" panose="020B0600070205080204" pitchFamily="34" charset="-128"/>
                <a:ea typeface="MS PGothic" panose="020B0600070205080204" pitchFamily="34" charset="-128"/>
              </a:rPr>
              <a:t>: </a:t>
            </a:r>
            <a:r>
              <a:rPr lang="zh-CN" alt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积极词 </a:t>
            </a:r>
            <a:r>
              <a:rPr lang="en-US" altLang="zh-CN" dirty="0">
                <a:latin typeface="MS PGothic" panose="020B0600070205080204" pitchFamily="34" charset="-128"/>
                <a:ea typeface="MS PGothic" panose="020B0600070205080204" pitchFamily="34" charset="-128"/>
              </a:rPr>
              <a:t>61</a:t>
            </a:r>
            <a:r>
              <a:rPr lang="zh-CN" alt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个</a:t>
            </a:r>
            <a:r>
              <a:rPr lang="en-US" altLang="zh-CN" dirty="0">
                <a:latin typeface="MS PGothic" panose="020B0600070205080204" pitchFamily="34" charset="-128"/>
                <a:ea typeface="MS PGothic" panose="020B0600070205080204" pitchFamily="34" charset="-128"/>
              </a:rPr>
              <a:t>, </a:t>
            </a:r>
            <a:r>
              <a:rPr lang="zh-CN" alt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消极词 </a:t>
            </a:r>
            <a:r>
              <a:rPr lang="en-US" altLang="zh-CN" dirty="0">
                <a:latin typeface="MS PGothic" panose="020B0600070205080204" pitchFamily="34" charset="-128"/>
                <a:ea typeface="MS PGothic" panose="020B0600070205080204" pitchFamily="34" charset="-128"/>
              </a:rPr>
              <a:t>102</a:t>
            </a:r>
            <a:r>
              <a:rPr lang="zh-CN" alt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个</a:t>
            </a:r>
          </a:p>
          <a:p>
            <a:r>
              <a:rPr lang="zh-CN" alt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  </a:t>
            </a:r>
            <a:endParaRPr lang="en-US" altLang="zh-CN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r>
              <a:rPr lang="zh-CN" alt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中唐</a:t>
            </a:r>
            <a:r>
              <a:rPr lang="en-US" altLang="zh-CN" dirty="0">
                <a:latin typeface="MS PGothic" panose="020B0600070205080204" pitchFamily="34" charset="-128"/>
                <a:ea typeface="MS PGothic" panose="020B0600070205080204" pitchFamily="34" charset="-128"/>
              </a:rPr>
              <a:t>: </a:t>
            </a:r>
            <a:r>
              <a:rPr lang="zh-CN" alt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积极词 </a:t>
            </a:r>
            <a:r>
              <a:rPr lang="en-US" altLang="zh-CN" dirty="0">
                <a:latin typeface="MS PGothic" panose="020B0600070205080204" pitchFamily="34" charset="-128"/>
                <a:ea typeface="MS PGothic" panose="020B0600070205080204" pitchFamily="34" charset="-128"/>
              </a:rPr>
              <a:t>12</a:t>
            </a:r>
            <a:r>
              <a:rPr lang="zh-CN" alt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个</a:t>
            </a:r>
            <a:r>
              <a:rPr lang="en-US" altLang="zh-CN" dirty="0">
                <a:latin typeface="MS PGothic" panose="020B0600070205080204" pitchFamily="34" charset="-128"/>
                <a:ea typeface="MS PGothic" panose="020B0600070205080204" pitchFamily="34" charset="-128"/>
              </a:rPr>
              <a:t>, </a:t>
            </a:r>
            <a:r>
              <a:rPr lang="zh-CN" alt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消极词 </a:t>
            </a:r>
            <a:r>
              <a:rPr lang="en-US" altLang="zh-CN" dirty="0">
                <a:latin typeface="MS PGothic" panose="020B0600070205080204" pitchFamily="34" charset="-128"/>
                <a:ea typeface="MS PGothic" panose="020B0600070205080204" pitchFamily="34" charset="-128"/>
              </a:rPr>
              <a:t>24</a:t>
            </a:r>
            <a:r>
              <a:rPr lang="zh-CN" alt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个</a:t>
            </a:r>
          </a:p>
          <a:p>
            <a:r>
              <a:rPr lang="zh-CN" alt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endParaRPr lang="en-US" altLang="zh-CN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r>
              <a:rPr lang="zh-CN" alt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晚唐</a:t>
            </a:r>
            <a:r>
              <a:rPr lang="en-US" altLang="zh-CN" dirty="0">
                <a:latin typeface="MS PGothic" panose="020B0600070205080204" pitchFamily="34" charset="-128"/>
                <a:ea typeface="MS PGothic" panose="020B0600070205080204" pitchFamily="34" charset="-128"/>
              </a:rPr>
              <a:t>: </a:t>
            </a:r>
            <a:r>
              <a:rPr lang="zh-CN" alt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积极词 </a:t>
            </a:r>
            <a:r>
              <a:rPr lang="en-US" altLang="zh-CN" dirty="0">
                <a:latin typeface="MS PGothic" panose="020B0600070205080204" pitchFamily="34" charset="-128"/>
                <a:ea typeface="MS PGothic" panose="020B0600070205080204" pitchFamily="34" charset="-128"/>
              </a:rPr>
              <a:t>4</a:t>
            </a:r>
            <a:r>
              <a:rPr lang="zh-CN" alt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个</a:t>
            </a:r>
            <a:r>
              <a:rPr lang="en-US" altLang="zh-CN" dirty="0">
                <a:latin typeface="MS PGothic" panose="020B0600070205080204" pitchFamily="34" charset="-128"/>
                <a:ea typeface="MS PGothic" panose="020B0600070205080204" pitchFamily="34" charset="-128"/>
              </a:rPr>
              <a:t>, </a:t>
            </a:r>
            <a:r>
              <a:rPr lang="zh-CN" alt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消极词 </a:t>
            </a:r>
            <a:r>
              <a:rPr lang="en-US" altLang="zh-CN" dirty="0">
                <a:latin typeface="MS PGothic" panose="020B0600070205080204" pitchFamily="34" charset="-128"/>
                <a:ea typeface="MS PGothic" panose="020B0600070205080204" pitchFamily="34" charset="-128"/>
              </a:rPr>
              <a:t>19</a:t>
            </a:r>
            <a:r>
              <a:rPr lang="zh-CN" alt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个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7C72B72-0A24-7099-FA74-3067C3A260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035" y="1639206"/>
            <a:ext cx="7493173" cy="4471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6:17:41-d2t9p9dnfo2stf9djaq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058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6:17:38-d2t9p8lnfo2stf9djal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245975" cy="68580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8750" y="14224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2E2E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积极情绪递减的四唐轨迹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1498600" y="3606800"/>
            <a:ext cx="1041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C49A6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612900" y="4216400"/>
            <a:ext cx="812800" cy="101600"/>
          </a:xfrm>
          <a:custGeom>
            <a:avLst/>
            <a:gdLst/>
            <a:ahLst/>
            <a:cxnLst/>
            <a:rect l="l" t="t" r="r" b="b"/>
            <a:pathLst>
              <a:path w="812800" h="101600">
                <a:moveTo>
                  <a:pt x="0" y="0"/>
                </a:moveTo>
                <a:lnTo>
                  <a:pt x="812800" y="0"/>
                </a:lnTo>
                <a:lnTo>
                  <a:pt x="812800" y="101600"/>
                </a:lnTo>
                <a:lnTo>
                  <a:pt x="0" y="101600"/>
                </a:lnTo>
                <a:lnTo>
                  <a:pt x="0" y="0"/>
                </a:lnTo>
                <a:close/>
              </a:path>
            </a:pathLst>
          </a:custGeom>
          <a:solidFill>
            <a:srgbClr val="C49A6C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Text 3"/>
          <p:cNvSpPr/>
          <p:nvPr/>
        </p:nvSpPr>
        <p:spPr>
          <a:xfrm>
            <a:off x="1562100" y="44196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E2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初唐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4216400" y="2489200"/>
            <a:ext cx="1041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C49A6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61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4330700" y="3098800"/>
            <a:ext cx="812800" cy="1219200"/>
          </a:xfrm>
          <a:custGeom>
            <a:avLst/>
            <a:gdLst/>
            <a:ahLst/>
            <a:cxnLst/>
            <a:rect l="l" t="t" r="r" b="b"/>
            <a:pathLst>
              <a:path w="812800" h="1219200">
                <a:moveTo>
                  <a:pt x="0" y="0"/>
                </a:moveTo>
                <a:lnTo>
                  <a:pt x="812800" y="0"/>
                </a:lnTo>
                <a:lnTo>
                  <a:pt x="812800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solidFill>
            <a:srgbClr val="C49A6C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6"/>
          <p:cNvSpPr/>
          <p:nvPr/>
        </p:nvSpPr>
        <p:spPr>
          <a:xfrm>
            <a:off x="4279900" y="44196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E2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盛唐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6934200" y="3302000"/>
            <a:ext cx="1041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C49A6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12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7048500" y="3911600"/>
            <a:ext cx="812800" cy="406400"/>
          </a:xfrm>
          <a:custGeom>
            <a:avLst/>
            <a:gdLst/>
            <a:ahLst/>
            <a:cxnLst/>
            <a:rect l="l" t="t" r="r" b="b"/>
            <a:pathLst>
              <a:path w="812800" h="406400">
                <a:moveTo>
                  <a:pt x="0" y="0"/>
                </a:moveTo>
                <a:lnTo>
                  <a:pt x="812800" y="0"/>
                </a:lnTo>
                <a:lnTo>
                  <a:pt x="812800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solidFill>
            <a:srgbClr val="C49A6C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9"/>
          <p:cNvSpPr/>
          <p:nvPr/>
        </p:nvSpPr>
        <p:spPr>
          <a:xfrm>
            <a:off x="6997700" y="44196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E2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中唐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9652000" y="3505200"/>
            <a:ext cx="1041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C49A6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4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9766300" y="4114800"/>
            <a:ext cx="812800" cy="203200"/>
          </a:xfrm>
          <a:custGeom>
            <a:avLst/>
            <a:gdLst/>
            <a:ahLst/>
            <a:cxnLst/>
            <a:rect l="l" t="t" r="r" b="b"/>
            <a:pathLst>
              <a:path w="812800" h="203200">
                <a:moveTo>
                  <a:pt x="0" y="0"/>
                </a:moveTo>
                <a:lnTo>
                  <a:pt x="812800" y="0"/>
                </a:lnTo>
                <a:lnTo>
                  <a:pt x="812800" y="203200"/>
                </a:lnTo>
                <a:lnTo>
                  <a:pt x="0" y="203200"/>
                </a:lnTo>
                <a:lnTo>
                  <a:pt x="0" y="0"/>
                </a:lnTo>
                <a:close/>
              </a:path>
            </a:pathLst>
          </a:custGeom>
          <a:solidFill>
            <a:srgbClr val="C49A6C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2"/>
          <p:cNvSpPr/>
          <p:nvPr/>
        </p:nvSpPr>
        <p:spPr>
          <a:xfrm>
            <a:off x="9715500" y="44196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E2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晚唐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1981200" y="5130800"/>
            <a:ext cx="8229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情绪曲线与政治周期同步，提供可计算的心理指标，使</a:t>
            </a:r>
            <a:r>
              <a:rPr lang="en-US" sz="1600" dirty="0">
                <a:solidFill>
                  <a:srgbClr val="4A4A4A"/>
                </a:solidFill>
                <a:highlight>
                  <a:srgbClr val="C49A6C">
                    <a:alpha val="2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“诗史互证” </a:t>
            </a: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不再依赖印象式引用。</a:t>
            </a:r>
            <a:endParaRPr lang="en-US" sz="16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3F4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BB4F5B-71E4-21E0-F1A5-2D47E646A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6:17:41-d2t9p9dnfo2stf9djaqg.jpg">
            <a:extLst>
              <a:ext uri="{FF2B5EF4-FFF2-40B4-BE49-F238E27FC236}">
                <a16:creationId xmlns:a16="http://schemas.microsoft.com/office/drawing/2014/main" id="{1CFAF981-785B-F858-91B1-DF6285603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058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6:17:38-d2t9p8lnfo2stf9djalg.jpg">
            <a:extLst>
              <a:ext uri="{FF2B5EF4-FFF2-40B4-BE49-F238E27FC236}">
                <a16:creationId xmlns:a16="http://schemas.microsoft.com/office/drawing/2014/main" id="{9FF98C84-396E-D009-EAF5-443DA229C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245975" cy="68580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113F939A-72C3-7413-CF1B-68D2CFAE0C10}"/>
              </a:ext>
            </a:extLst>
          </p:cNvPr>
          <p:cNvSpPr/>
          <p:nvPr/>
        </p:nvSpPr>
        <p:spPr>
          <a:xfrm>
            <a:off x="883516" y="698209"/>
            <a:ext cx="5727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zh-CN" altLang="en-US" sz="3000" b="1" dirty="0">
                <a:solidFill>
                  <a:srgbClr val="2E2E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唐诗三百首与全唐诗选本偏见分析</a:t>
            </a:r>
            <a:endParaRPr lang="en-US" sz="1600" dirty="0"/>
          </a:p>
        </p:txBody>
      </p:sp>
      <p:sp>
        <p:nvSpPr>
          <p:cNvPr id="9" name="Shape 5">
            <a:extLst>
              <a:ext uri="{FF2B5EF4-FFF2-40B4-BE49-F238E27FC236}">
                <a16:creationId xmlns:a16="http://schemas.microsoft.com/office/drawing/2014/main" id="{9C582557-3DAC-650C-F078-B7CE5C6917C0}"/>
              </a:ext>
            </a:extLst>
          </p:cNvPr>
          <p:cNvSpPr/>
          <p:nvPr/>
        </p:nvSpPr>
        <p:spPr>
          <a:xfrm>
            <a:off x="474663" y="774409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57150" y="190500"/>
                </a:moveTo>
                <a:cubicBezTo>
                  <a:pt x="25598" y="190500"/>
                  <a:pt x="0" y="164902"/>
                  <a:pt x="0" y="133350"/>
                </a:cubicBezTo>
                <a:cubicBezTo>
                  <a:pt x="0" y="108049"/>
                  <a:pt x="16431" y="86558"/>
                  <a:pt x="39231" y="79058"/>
                </a:cubicBezTo>
                <a:cubicBezTo>
                  <a:pt x="38457" y="75069"/>
                  <a:pt x="38100" y="70902"/>
                  <a:pt x="38100" y="66675"/>
                </a:cubicBezTo>
                <a:cubicBezTo>
                  <a:pt x="38100" y="29825"/>
                  <a:pt x="67925" y="0"/>
                  <a:pt x="104775" y="0"/>
                </a:cubicBezTo>
                <a:cubicBezTo>
                  <a:pt x="130433" y="0"/>
                  <a:pt x="152698" y="14466"/>
                  <a:pt x="163830" y="35719"/>
                </a:cubicBezTo>
                <a:cubicBezTo>
                  <a:pt x="172581" y="25539"/>
                  <a:pt x="185559" y="19050"/>
                  <a:pt x="200025" y="19050"/>
                </a:cubicBezTo>
                <a:cubicBezTo>
                  <a:pt x="226338" y="19050"/>
                  <a:pt x="247650" y="40362"/>
                  <a:pt x="247650" y="66675"/>
                </a:cubicBezTo>
                <a:cubicBezTo>
                  <a:pt x="247650" y="69949"/>
                  <a:pt x="247293" y="73104"/>
                  <a:pt x="246698" y="76200"/>
                </a:cubicBezTo>
                <a:cubicBezTo>
                  <a:pt x="246995" y="76200"/>
                  <a:pt x="247352" y="76200"/>
                  <a:pt x="247650" y="76200"/>
                </a:cubicBezTo>
                <a:cubicBezTo>
                  <a:pt x="279202" y="76200"/>
                  <a:pt x="304800" y="101798"/>
                  <a:pt x="304800" y="133350"/>
                </a:cubicBezTo>
                <a:cubicBezTo>
                  <a:pt x="304800" y="164902"/>
                  <a:pt x="279202" y="190500"/>
                  <a:pt x="247650" y="190500"/>
                </a:cubicBezTo>
                <a:lnTo>
                  <a:pt x="57150" y="190500"/>
                </a:lnTo>
                <a:close/>
                <a:moveTo>
                  <a:pt x="58103" y="231100"/>
                </a:moveTo>
                <a:cubicBezTo>
                  <a:pt x="58757" y="229612"/>
                  <a:pt x="60246" y="228600"/>
                  <a:pt x="61912" y="228600"/>
                </a:cubicBezTo>
                <a:cubicBezTo>
                  <a:pt x="63579" y="228600"/>
                  <a:pt x="65068" y="229553"/>
                  <a:pt x="65723" y="231100"/>
                </a:cubicBezTo>
                <a:lnTo>
                  <a:pt x="83701" y="271701"/>
                </a:lnTo>
                <a:cubicBezTo>
                  <a:pt x="85011" y="274737"/>
                  <a:pt x="85725" y="277951"/>
                  <a:pt x="85725" y="281226"/>
                </a:cubicBezTo>
                <a:cubicBezTo>
                  <a:pt x="85725" y="294263"/>
                  <a:pt x="74950" y="304800"/>
                  <a:pt x="61912" y="304800"/>
                </a:cubicBezTo>
                <a:cubicBezTo>
                  <a:pt x="48875" y="304800"/>
                  <a:pt x="38100" y="294263"/>
                  <a:pt x="38100" y="281226"/>
                </a:cubicBezTo>
                <a:cubicBezTo>
                  <a:pt x="38100" y="277951"/>
                  <a:pt x="38814" y="274677"/>
                  <a:pt x="40124" y="271701"/>
                </a:cubicBezTo>
                <a:lnTo>
                  <a:pt x="58103" y="231100"/>
                </a:lnTo>
                <a:close/>
                <a:moveTo>
                  <a:pt x="148590" y="231100"/>
                </a:moveTo>
                <a:cubicBezTo>
                  <a:pt x="149245" y="229612"/>
                  <a:pt x="150733" y="228600"/>
                  <a:pt x="152400" y="228600"/>
                </a:cubicBezTo>
                <a:cubicBezTo>
                  <a:pt x="154067" y="228600"/>
                  <a:pt x="155555" y="229553"/>
                  <a:pt x="156210" y="231100"/>
                </a:cubicBezTo>
                <a:lnTo>
                  <a:pt x="174188" y="271701"/>
                </a:lnTo>
                <a:cubicBezTo>
                  <a:pt x="175498" y="274737"/>
                  <a:pt x="176212" y="277951"/>
                  <a:pt x="176212" y="281226"/>
                </a:cubicBezTo>
                <a:cubicBezTo>
                  <a:pt x="176212" y="294263"/>
                  <a:pt x="165437" y="304800"/>
                  <a:pt x="152400" y="304800"/>
                </a:cubicBezTo>
                <a:cubicBezTo>
                  <a:pt x="139363" y="304800"/>
                  <a:pt x="128587" y="294263"/>
                  <a:pt x="128587" y="281226"/>
                </a:cubicBezTo>
                <a:cubicBezTo>
                  <a:pt x="128587" y="277951"/>
                  <a:pt x="129302" y="274677"/>
                  <a:pt x="130612" y="271701"/>
                </a:cubicBezTo>
                <a:lnTo>
                  <a:pt x="148590" y="231100"/>
                </a:lnTo>
                <a:close/>
                <a:moveTo>
                  <a:pt x="221099" y="271701"/>
                </a:moveTo>
                <a:lnTo>
                  <a:pt x="239078" y="231100"/>
                </a:lnTo>
                <a:cubicBezTo>
                  <a:pt x="239732" y="229612"/>
                  <a:pt x="241221" y="228600"/>
                  <a:pt x="242888" y="228600"/>
                </a:cubicBezTo>
                <a:cubicBezTo>
                  <a:pt x="244554" y="228600"/>
                  <a:pt x="246043" y="229553"/>
                  <a:pt x="246698" y="231100"/>
                </a:cubicBezTo>
                <a:lnTo>
                  <a:pt x="264676" y="271701"/>
                </a:lnTo>
                <a:cubicBezTo>
                  <a:pt x="265986" y="274737"/>
                  <a:pt x="266700" y="277951"/>
                  <a:pt x="266700" y="281226"/>
                </a:cubicBezTo>
                <a:cubicBezTo>
                  <a:pt x="266700" y="294263"/>
                  <a:pt x="255925" y="304800"/>
                  <a:pt x="242887" y="304800"/>
                </a:cubicBezTo>
                <a:cubicBezTo>
                  <a:pt x="229850" y="304800"/>
                  <a:pt x="219075" y="294263"/>
                  <a:pt x="219075" y="281226"/>
                </a:cubicBezTo>
                <a:cubicBezTo>
                  <a:pt x="219075" y="277951"/>
                  <a:pt x="219789" y="274677"/>
                  <a:pt x="221099" y="271701"/>
                </a:cubicBezTo>
                <a:close/>
              </a:path>
            </a:pathLst>
          </a:custGeom>
          <a:solidFill>
            <a:srgbClr val="4A4A4A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0D540071-A4FD-5471-3CBE-08FC9D1B689A}"/>
              </a:ext>
            </a:extLst>
          </p:cNvPr>
          <p:cNvSpPr/>
          <p:nvPr/>
        </p:nvSpPr>
        <p:spPr>
          <a:xfrm>
            <a:off x="1039380" y="1096671"/>
            <a:ext cx="5932919" cy="53045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分析各题材关键词意象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..</a:t>
            </a: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山水田园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找到 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22368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首诗歌，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14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个关键词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边塞战争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找到 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952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首诗歌，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个关键词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爱情闺怨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找到 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2635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首诗歌，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个关键词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怀古咏史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找到 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2375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首诗歌，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个关键词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送别怀人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找到 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首诗歌，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个关键词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咏物抒怀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找到 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2134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首诗歌，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11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个关键词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政治抒怀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没有找到诗歌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隐逸闲适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找到 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187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首诗歌，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个关键词</a:t>
            </a:r>
          </a:p>
          <a:p>
            <a:pPr>
              <a:lnSpc>
                <a:spcPct val="130000"/>
              </a:lnSpc>
            </a:pPr>
            <a:endParaRPr 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0B5E51-FCF9-25B1-43D3-EBB7730C83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11" y="1824901"/>
            <a:ext cx="10723880" cy="39830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63722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11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6:17:41-d2t9p9dnfo2stf9djaq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058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6:17:38-d2t9p8lnfo2stf9djal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245975" cy="68580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8750" y="18542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2E2E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中晚唐：词汇色彩由青灰转黯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>
            <a:off x="254000" y="2717800"/>
            <a:ext cx="4673600" cy="1574800"/>
          </a:xfrm>
          <a:custGeom>
            <a:avLst/>
            <a:gdLst/>
            <a:ahLst/>
            <a:cxnLst/>
            <a:rect l="l" t="t" r="r" b="b"/>
            <a:pathLst>
              <a:path w="4673600" h="1574800">
                <a:moveTo>
                  <a:pt x="101606" y="0"/>
                </a:moveTo>
                <a:lnTo>
                  <a:pt x="4571994" y="0"/>
                </a:lnTo>
                <a:cubicBezTo>
                  <a:pt x="4628109" y="0"/>
                  <a:pt x="4673600" y="45491"/>
                  <a:pt x="4673600" y="101606"/>
                </a:cubicBezTo>
                <a:lnTo>
                  <a:pt x="4673600" y="1473194"/>
                </a:lnTo>
                <a:cubicBezTo>
                  <a:pt x="4673600" y="1529309"/>
                  <a:pt x="4628109" y="1574800"/>
                  <a:pt x="4571994" y="1574800"/>
                </a:cubicBezTo>
                <a:lnTo>
                  <a:pt x="101606" y="1574800"/>
                </a:lnTo>
                <a:cubicBezTo>
                  <a:pt x="45491" y="1574800"/>
                  <a:pt x="0" y="1529309"/>
                  <a:pt x="0" y="1473194"/>
                </a:cubicBezTo>
                <a:lnTo>
                  <a:pt x="0" y="101606"/>
                </a:lnTo>
                <a:cubicBezTo>
                  <a:pt x="0" y="45528"/>
                  <a:pt x="45528" y="0"/>
                  <a:pt x="101606" y="0"/>
                </a:cubicBezTo>
                <a:close/>
              </a:path>
            </a:pathLst>
          </a:custGeom>
          <a:solidFill>
            <a:srgbClr val="4A4A4A">
              <a:alpha val="5098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2"/>
          <p:cNvSpPr/>
          <p:nvPr/>
        </p:nvSpPr>
        <p:spPr>
          <a:xfrm>
            <a:off x="393700" y="2921000"/>
            <a:ext cx="4394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中唐：徘徊迷茫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1143000" y="3429000"/>
            <a:ext cx="762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C49A6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茫茫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174750" y="3835400"/>
            <a:ext cx="698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寥落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3276600" y="3429000"/>
            <a:ext cx="762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C49A6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迟迟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3308350" y="3835400"/>
            <a:ext cx="698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如何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5867400" y="3276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48806" y="248781"/>
                </a:moveTo>
                <a:cubicBezTo>
                  <a:pt x="459968" y="237619"/>
                  <a:pt x="459968" y="219492"/>
                  <a:pt x="448806" y="208330"/>
                </a:cubicBezTo>
                <a:lnTo>
                  <a:pt x="305931" y="65455"/>
                </a:lnTo>
                <a:cubicBezTo>
                  <a:pt x="294769" y="54293"/>
                  <a:pt x="276642" y="54293"/>
                  <a:pt x="265480" y="65455"/>
                </a:cubicBezTo>
                <a:cubicBezTo>
                  <a:pt x="254318" y="76617"/>
                  <a:pt x="254318" y="94744"/>
                  <a:pt x="265480" y="105906"/>
                </a:cubicBezTo>
                <a:lnTo>
                  <a:pt x="359599" y="200025"/>
                </a:lnTo>
                <a:lnTo>
                  <a:pt x="28575" y="200025"/>
                </a:lnTo>
                <a:cubicBezTo>
                  <a:pt x="12769" y="200025"/>
                  <a:pt x="0" y="212794"/>
                  <a:pt x="0" y="228600"/>
                </a:cubicBezTo>
                <a:cubicBezTo>
                  <a:pt x="0" y="244406"/>
                  <a:pt x="12769" y="257175"/>
                  <a:pt x="28575" y="257175"/>
                </a:cubicBezTo>
                <a:lnTo>
                  <a:pt x="359599" y="257175"/>
                </a:lnTo>
                <a:lnTo>
                  <a:pt x="265480" y="351294"/>
                </a:lnTo>
                <a:cubicBezTo>
                  <a:pt x="254317" y="362456"/>
                  <a:pt x="254317" y="380583"/>
                  <a:pt x="265480" y="391745"/>
                </a:cubicBezTo>
                <a:cubicBezTo>
                  <a:pt x="276642" y="402908"/>
                  <a:pt x="294769" y="402908"/>
                  <a:pt x="305931" y="391745"/>
                </a:cubicBezTo>
                <a:lnTo>
                  <a:pt x="448806" y="248870"/>
                </a:lnTo>
                <a:close/>
              </a:path>
            </a:pathLst>
          </a:custGeom>
          <a:solidFill>
            <a:srgbClr val="C49A6C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8"/>
          <p:cNvSpPr/>
          <p:nvPr/>
        </p:nvSpPr>
        <p:spPr>
          <a:xfrm>
            <a:off x="7264400" y="2717800"/>
            <a:ext cx="4673600" cy="1574800"/>
          </a:xfrm>
          <a:custGeom>
            <a:avLst/>
            <a:gdLst/>
            <a:ahLst/>
            <a:cxnLst/>
            <a:rect l="l" t="t" r="r" b="b"/>
            <a:pathLst>
              <a:path w="4673600" h="1574800">
                <a:moveTo>
                  <a:pt x="101606" y="0"/>
                </a:moveTo>
                <a:lnTo>
                  <a:pt x="4571994" y="0"/>
                </a:lnTo>
                <a:cubicBezTo>
                  <a:pt x="4628109" y="0"/>
                  <a:pt x="4673600" y="45491"/>
                  <a:pt x="4673600" y="101606"/>
                </a:cubicBezTo>
                <a:lnTo>
                  <a:pt x="4673600" y="1473194"/>
                </a:lnTo>
                <a:cubicBezTo>
                  <a:pt x="4673600" y="1529309"/>
                  <a:pt x="4628109" y="1574800"/>
                  <a:pt x="4571994" y="1574800"/>
                </a:cubicBezTo>
                <a:lnTo>
                  <a:pt x="101606" y="1574800"/>
                </a:lnTo>
                <a:cubicBezTo>
                  <a:pt x="45491" y="1574800"/>
                  <a:pt x="0" y="1529309"/>
                  <a:pt x="0" y="1473194"/>
                </a:cubicBezTo>
                <a:lnTo>
                  <a:pt x="0" y="101606"/>
                </a:lnTo>
                <a:cubicBezTo>
                  <a:pt x="0" y="45528"/>
                  <a:pt x="45528" y="0"/>
                  <a:pt x="101606" y="0"/>
                </a:cubicBezTo>
                <a:close/>
              </a:path>
            </a:pathLst>
          </a:custGeom>
          <a:solidFill>
            <a:srgbClr val="4A4A4A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9"/>
          <p:cNvSpPr/>
          <p:nvPr/>
        </p:nvSpPr>
        <p:spPr>
          <a:xfrm>
            <a:off x="7404100" y="2921000"/>
            <a:ext cx="4394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2E2E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晚唐：顿挫无力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8153400" y="3429000"/>
            <a:ext cx="762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C49A6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不成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8185150" y="3835400"/>
            <a:ext cx="698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五更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10287000" y="3429000"/>
            <a:ext cx="762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C49A6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可惜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10318750" y="3835400"/>
            <a:ext cx="698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惆怅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2082800" y="4699000"/>
            <a:ext cx="802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词汇色彩由青绿转灰蓝，折射士人心态由进取转徘徊，诗风随之</a:t>
            </a:r>
            <a:r>
              <a:rPr lang="en-US" sz="1600" dirty="0">
                <a:solidFill>
                  <a:srgbClr val="4A4A4A"/>
                </a:solidFill>
                <a:highlight>
                  <a:srgbClr val="C49A6C">
                    <a:alpha val="2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细腻、低回、多自省力 </a:t>
            </a: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355600"/>
            <a:ext cx="12192000" cy="61468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Text 3"/>
          <p:cNvSpPr/>
          <p:nvPr/>
        </p:nvSpPr>
        <p:spPr>
          <a:xfrm>
            <a:off x="0" y="355600"/>
            <a:ext cx="12192000" cy="61468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" name="Image 0" descr="https://kimi-img.moonshot.cn/pub/slides/slides_tmpl/image/25-09-05-16:17:37-d2t9p8dnfo2stf9djagg.png"/>
          <p:cNvPicPr>
            <a:picLocks noChangeAspect="1"/>
          </p:cNvPicPr>
          <p:nvPr/>
        </p:nvPicPr>
        <p:blipFill>
          <a:blip r:embed="rId3">
            <a:alphaModFix amt="24000"/>
          </a:blip>
          <a:srcRect/>
          <a:stretch/>
        </p:blipFill>
        <p:spPr>
          <a:xfrm>
            <a:off x="2822043" y="1380991"/>
            <a:ext cx="7861300" cy="2910016"/>
          </a:xfrm>
          <a:prstGeom prst="rect">
            <a:avLst/>
          </a:prstGeom>
        </p:spPr>
      </p:pic>
      <p:pic>
        <p:nvPicPr>
          <p:cNvPr id="7" name="Image 1" descr="https://kimi-img.moonshot.cn/pub/slides/slides_tmpl/image/25-09-05-16:17:40-d2t9p95nfo2stf9djamg.png"/>
          <p:cNvPicPr>
            <a:picLocks noChangeAspect="1"/>
          </p:cNvPicPr>
          <p:nvPr/>
        </p:nvPicPr>
        <p:blipFill>
          <a:blip r:embed="rId4"/>
          <a:srcRect l="49608" b="18637"/>
          <a:stretch/>
        </p:blipFill>
        <p:spPr>
          <a:xfrm flipH="1">
            <a:off x="7457371" y="1722834"/>
            <a:ext cx="4734629" cy="4779566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9396730" y="1573179"/>
            <a:ext cx="794385" cy="794385"/>
          </a:xfrm>
          <a:prstGeom prst="ellipse">
            <a:avLst/>
          </a:prstGeom>
          <a:gradFill flip="none" rotWithShape="1">
            <a:gsLst>
              <a:gs pos="0">
                <a:srgbClr val="E11E09"/>
              </a:gs>
              <a:gs pos="100000">
                <a:srgbClr val="E11E09">
                  <a:alpha val="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5"/>
          <p:cNvSpPr/>
          <p:nvPr/>
        </p:nvSpPr>
        <p:spPr>
          <a:xfrm>
            <a:off x="9396730" y="1573179"/>
            <a:ext cx="794385" cy="7943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2" descr="https://kimi-img.moonshot.cn/pub/slides/slides_tmpl/image/25-09-05-16:17:36-d2t9p85nfo2stf9djaf0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567702" y="1722835"/>
            <a:ext cx="1124303" cy="712992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856992" y="905536"/>
            <a:ext cx="187062" cy="0"/>
          </a:xfrm>
          <a:prstGeom prst="line">
            <a:avLst/>
          </a:prstGeom>
          <a:noFill/>
          <a:ln w="19050">
            <a:solidFill>
              <a:srgbClr val="333333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7"/>
          <p:cNvSpPr/>
          <p:nvPr/>
        </p:nvSpPr>
        <p:spPr>
          <a:xfrm>
            <a:off x="856992" y="958746"/>
            <a:ext cx="187062" cy="0"/>
          </a:xfrm>
          <a:prstGeom prst="line">
            <a:avLst/>
          </a:prstGeom>
          <a:noFill/>
          <a:ln w="19050">
            <a:solidFill>
              <a:srgbClr val="333333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8"/>
          <p:cNvSpPr/>
          <p:nvPr/>
        </p:nvSpPr>
        <p:spPr>
          <a:xfrm>
            <a:off x="856992" y="1011955"/>
            <a:ext cx="187062" cy="0"/>
          </a:xfrm>
          <a:prstGeom prst="line">
            <a:avLst/>
          </a:prstGeom>
          <a:noFill/>
          <a:ln w="19050">
            <a:solidFill>
              <a:srgbClr val="333333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Shape 9"/>
          <p:cNvSpPr/>
          <p:nvPr/>
        </p:nvSpPr>
        <p:spPr>
          <a:xfrm>
            <a:off x="838200" y="4654992"/>
            <a:ext cx="3086528" cy="525191"/>
          </a:xfrm>
          <a:custGeom>
            <a:avLst/>
            <a:gdLst/>
            <a:ahLst/>
            <a:cxnLst/>
            <a:rect l="l" t="t" r="r" b="b"/>
            <a:pathLst>
              <a:path w="3086528" h="525191">
                <a:moveTo>
                  <a:pt x="157197" y="523953"/>
                </a:moveTo>
                <a:cubicBezTo>
                  <a:pt x="171550" y="523953"/>
                  <a:pt x="183429" y="517016"/>
                  <a:pt x="198030" y="517016"/>
                </a:cubicBezTo>
                <a:cubicBezTo>
                  <a:pt x="236883" y="517016"/>
                  <a:pt x="269797" y="510823"/>
                  <a:pt x="308650" y="506859"/>
                </a:cubicBezTo>
                <a:cubicBezTo>
                  <a:pt x="314590" y="506364"/>
                  <a:pt x="319786" y="506364"/>
                  <a:pt x="325725" y="506859"/>
                </a:cubicBezTo>
                <a:cubicBezTo>
                  <a:pt x="392543" y="513548"/>
                  <a:pt x="450699" y="503638"/>
                  <a:pt x="518012" y="506859"/>
                </a:cubicBezTo>
                <a:cubicBezTo>
                  <a:pt x="549688" y="508345"/>
                  <a:pt x="576662" y="516768"/>
                  <a:pt x="608092" y="513795"/>
                </a:cubicBezTo>
                <a:cubicBezTo>
                  <a:pt x="627642" y="511814"/>
                  <a:pt x="644965" y="508345"/>
                  <a:pt x="664268" y="512061"/>
                </a:cubicBezTo>
                <a:cubicBezTo>
                  <a:pt x="695202" y="518255"/>
                  <a:pt x="722919" y="510575"/>
                  <a:pt x="754348" y="513795"/>
                </a:cubicBezTo>
                <a:cubicBezTo>
                  <a:pt x="783550" y="516768"/>
                  <a:pt x="808545" y="508593"/>
                  <a:pt x="837746" y="506859"/>
                </a:cubicBezTo>
                <a:cubicBezTo>
                  <a:pt x="851357" y="506116"/>
                  <a:pt x="863236" y="506364"/>
                  <a:pt x="876847" y="506859"/>
                </a:cubicBezTo>
                <a:cubicBezTo>
                  <a:pt x="903079" y="508098"/>
                  <a:pt x="925599" y="504629"/>
                  <a:pt x="951583" y="503391"/>
                </a:cubicBezTo>
                <a:cubicBezTo>
                  <a:pt x="960245" y="502895"/>
                  <a:pt x="980290" y="503886"/>
                  <a:pt x="975341" y="496702"/>
                </a:cubicBezTo>
                <a:cubicBezTo>
                  <a:pt x="969154" y="487288"/>
                  <a:pt x="954306" y="497197"/>
                  <a:pt x="942922" y="496702"/>
                </a:cubicBezTo>
                <a:cubicBezTo>
                  <a:pt x="806070" y="489766"/>
                  <a:pt x="688520" y="489766"/>
                  <a:pt x="551668" y="483077"/>
                </a:cubicBezTo>
                <a:cubicBezTo>
                  <a:pt x="480891" y="479608"/>
                  <a:pt x="419765" y="486793"/>
                  <a:pt x="349235" y="479608"/>
                </a:cubicBezTo>
                <a:cubicBezTo>
                  <a:pt x="324241" y="477131"/>
                  <a:pt x="302711" y="485554"/>
                  <a:pt x="277716" y="483077"/>
                </a:cubicBezTo>
                <a:cubicBezTo>
                  <a:pt x="222035" y="477627"/>
                  <a:pt x="173778" y="490013"/>
                  <a:pt x="117849" y="490013"/>
                </a:cubicBezTo>
                <a:cubicBezTo>
                  <a:pt x="102010" y="490013"/>
                  <a:pt x="60435" y="491500"/>
                  <a:pt x="73551" y="500170"/>
                </a:cubicBezTo>
                <a:cubicBezTo>
                  <a:pt x="77511" y="502895"/>
                  <a:pt x="82460" y="502400"/>
                  <a:pt x="87162" y="503638"/>
                </a:cubicBezTo>
                <a:cubicBezTo>
                  <a:pt x="124531" y="511814"/>
                  <a:pt x="157939" y="492986"/>
                  <a:pt x="196050" y="496949"/>
                </a:cubicBezTo>
                <a:cubicBezTo>
                  <a:pt x="225004" y="499922"/>
                  <a:pt x="302711" y="475892"/>
                  <a:pt x="279448" y="493482"/>
                </a:cubicBezTo>
                <a:cubicBezTo>
                  <a:pt x="269302" y="501161"/>
                  <a:pt x="256434" y="498932"/>
                  <a:pt x="243813" y="500418"/>
                </a:cubicBezTo>
                <a:cubicBezTo>
                  <a:pt x="213373" y="503391"/>
                  <a:pt x="187389" y="506116"/>
                  <a:pt x="157197" y="510575"/>
                </a:cubicBezTo>
                <a:cubicBezTo>
                  <a:pt x="150020" y="511566"/>
                  <a:pt x="136410" y="519741"/>
                  <a:pt x="141854" y="524200"/>
                </a:cubicBezTo>
                <a:cubicBezTo>
                  <a:pt x="145813" y="527669"/>
                  <a:pt x="151752" y="524200"/>
                  <a:pt x="157197" y="524200"/>
                </a:cubicBezTo>
                <a:lnTo>
                  <a:pt x="157197" y="524200"/>
                </a:lnTo>
                <a:close/>
                <a:moveTo>
                  <a:pt x="2351040" y="16846"/>
                </a:moveTo>
                <a:cubicBezTo>
                  <a:pt x="2353515" y="14368"/>
                  <a:pt x="2337924" y="14864"/>
                  <a:pt x="2340893" y="16846"/>
                </a:cubicBezTo>
                <a:cubicBezTo>
                  <a:pt x="2343863" y="18828"/>
                  <a:pt x="2348565" y="19323"/>
                  <a:pt x="2351040" y="16846"/>
                </a:cubicBezTo>
                <a:lnTo>
                  <a:pt x="2351040" y="16846"/>
                </a:lnTo>
                <a:close/>
                <a:moveTo>
                  <a:pt x="2364651" y="16846"/>
                </a:moveTo>
                <a:cubicBezTo>
                  <a:pt x="2367126" y="14368"/>
                  <a:pt x="2351782" y="12634"/>
                  <a:pt x="2354504" y="15112"/>
                </a:cubicBezTo>
                <a:cubicBezTo>
                  <a:pt x="2357227" y="17589"/>
                  <a:pt x="2362176" y="19323"/>
                  <a:pt x="2364651" y="16846"/>
                </a:cubicBezTo>
                <a:lnTo>
                  <a:pt x="2364651" y="16846"/>
                </a:lnTo>
                <a:close/>
                <a:moveTo>
                  <a:pt x="1310418" y="387948"/>
                </a:moveTo>
                <a:cubicBezTo>
                  <a:pt x="1318337" y="380020"/>
                  <a:pt x="1267358" y="384479"/>
                  <a:pt x="1278247" y="387948"/>
                </a:cubicBezTo>
                <a:cubicBezTo>
                  <a:pt x="1288393" y="391416"/>
                  <a:pt x="1299282" y="392902"/>
                  <a:pt x="1308934" y="387948"/>
                </a:cubicBezTo>
                <a:cubicBezTo>
                  <a:pt x="1309429" y="387948"/>
                  <a:pt x="1310171" y="388443"/>
                  <a:pt x="1310666" y="387948"/>
                </a:cubicBezTo>
                <a:lnTo>
                  <a:pt x="1310666" y="387948"/>
                </a:lnTo>
                <a:close/>
                <a:moveTo>
                  <a:pt x="1177773" y="391416"/>
                </a:moveTo>
                <a:cubicBezTo>
                  <a:pt x="1191632" y="377543"/>
                  <a:pt x="1141395" y="387205"/>
                  <a:pt x="1121597" y="387948"/>
                </a:cubicBezTo>
                <a:cubicBezTo>
                  <a:pt x="1116152" y="387948"/>
                  <a:pt x="1101304" y="388939"/>
                  <a:pt x="1106254" y="391416"/>
                </a:cubicBezTo>
                <a:cubicBezTo>
                  <a:pt x="1123329" y="399839"/>
                  <a:pt x="1141642" y="391416"/>
                  <a:pt x="1160698" y="391416"/>
                </a:cubicBezTo>
                <a:cubicBezTo>
                  <a:pt x="1166637" y="391416"/>
                  <a:pt x="1173566" y="395628"/>
                  <a:pt x="1177773" y="391416"/>
                </a:cubicBezTo>
                <a:lnTo>
                  <a:pt x="1177773" y="391416"/>
                </a:lnTo>
                <a:close/>
                <a:moveTo>
                  <a:pt x="1211677" y="391416"/>
                </a:moveTo>
                <a:cubicBezTo>
                  <a:pt x="1216627" y="383984"/>
                  <a:pt x="1177773" y="388691"/>
                  <a:pt x="1186187" y="391416"/>
                </a:cubicBezTo>
                <a:cubicBezTo>
                  <a:pt x="1194601" y="394141"/>
                  <a:pt x="1206727" y="398848"/>
                  <a:pt x="1211677" y="391416"/>
                </a:cubicBezTo>
                <a:lnTo>
                  <a:pt x="1211677" y="391416"/>
                </a:lnTo>
                <a:close/>
                <a:moveTo>
                  <a:pt x="1228753" y="391416"/>
                </a:moveTo>
                <a:cubicBezTo>
                  <a:pt x="1230980" y="390178"/>
                  <a:pt x="1229248" y="383489"/>
                  <a:pt x="1227020" y="384727"/>
                </a:cubicBezTo>
                <a:cubicBezTo>
                  <a:pt x="1224793" y="385718"/>
                  <a:pt x="1224545" y="391416"/>
                  <a:pt x="1227020" y="391416"/>
                </a:cubicBezTo>
                <a:cubicBezTo>
                  <a:pt x="1227515" y="391416"/>
                  <a:pt x="1228257" y="391416"/>
                  <a:pt x="1228753" y="391416"/>
                </a:cubicBezTo>
                <a:lnTo>
                  <a:pt x="1228753" y="391416"/>
                </a:lnTo>
                <a:close/>
                <a:moveTo>
                  <a:pt x="1266121" y="391416"/>
                </a:moveTo>
                <a:cubicBezTo>
                  <a:pt x="1269090" y="390425"/>
                  <a:pt x="1263894" y="385470"/>
                  <a:pt x="1260924" y="384727"/>
                </a:cubicBezTo>
                <a:cubicBezTo>
                  <a:pt x="1255727" y="382993"/>
                  <a:pt x="1240631" y="387205"/>
                  <a:pt x="1245581" y="389929"/>
                </a:cubicBezTo>
                <a:cubicBezTo>
                  <a:pt x="1250778" y="392655"/>
                  <a:pt x="1256717" y="391168"/>
                  <a:pt x="1262656" y="389929"/>
                </a:cubicBezTo>
                <a:cubicBezTo>
                  <a:pt x="1263894" y="389929"/>
                  <a:pt x="1264883" y="392159"/>
                  <a:pt x="1266121" y="391664"/>
                </a:cubicBezTo>
                <a:lnTo>
                  <a:pt x="1266121" y="391664"/>
                </a:lnTo>
                <a:close/>
                <a:moveTo>
                  <a:pt x="1347787" y="391416"/>
                </a:moveTo>
                <a:cubicBezTo>
                  <a:pt x="1350509" y="390425"/>
                  <a:pt x="1345560" y="385470"/>
                  <a:pt x="1342590" y="384727"/>
                </a:cubicBezTo>
                <a:cubicBezTo>
                  <a:pt x="1334671" y="382003"/>
                  <a:pt x="1310914" y="385470"/>
                  <a:pt x="1318832" y="388195"/>
                </a:cubicBezTo>
                <a:cubicBezTo>
                  <a:pt x="1327494" y="391168"/>
                  <a:pt x="1335413" y="393398"/>
                  <a:pt x="1344322" y="391664"/>
                </a:cubicBezTo>
                <a:cubicBezTo>
                  <a:pt x="1345560" y="391664"/>
                  <a:pt x="1346549" y="392159"/>
                  <a:pt x="1347787" y="391664"/>
                </a:cubicBezTo>
                <a:lnTo>
                  <a:pt x="1347787" y="391664"/>
                </a:lnTo>
                <a:close/>
                <a:moveTo>
                  <a:pt x="1449745" y="391416"/>
                </a:moveTo>
                <a:cubicBezTo>
                  <a:pt x="1452468" y="388691"/>
                  <a:pt x="1439599" y="384232"/>
                  <a:pt x="1439599" y="387948"/>
                </a:cubicBezTo>
                <a:cubicBezTo>
                  <a:pt x="1439599" y="391664"/>
                  <a:pt x="1447024" y="393893"/>
                  <a:pt x="1449745" y="391416"/>
                </a:cubicBezTo>
                <a:lnTo>
                  <a:pt x="1449745" y="391416"/>
                </a:lnTo>
                <a:close/>
                <a:moveTo>
                  <a:pt x="929311" y="394884"/>
                </a:moveTo>
                <a:cubicBezTo>
                  <a:pt x="949604" y="394884"/>
                  <a:pt x="1006770" y="393150"/>
                  <a:pt x="987220" y="388195"/>
                </a:cubicBezTo>
                <a:cubicBezTo>
                  <a:pt x="950841" y="379030"/>
                  <a:pt x="917680" y="388195"/>
                  <a:pt x="880064" y="388195"/>
                </a:cubicBezTo>
                <a:cubicBezTo>
                  <a:pt x="859771" y="388195"/>
                  <a:pt x="840221" y="379030"/>
                  <a:pt x="822155" y="388195"/>
                </a:cubicBezTo>
                <a:cubicBezTo>
                  <a:pt x="819928" y="389186"/>
                  <a:pt x="819928" y="393893"/>
                  <a:pt x="822155" y="394884"/>
                </a:cubicBezTo>
                <a:cubicBezTo>
                  <a:pt x="843438" y="405537"/>
                  <a:pt x="866453" y="391416"/>
                  <a:pt x="890210" y="391416"/>
                </a:cubicBezTo>
                <a:cubicBezTo>
                  <a:pt x="904069" y="391416"/>
                  <a:pt x="915700" y="394884"/>
                  <a:pt x="929311" y="394884"/>
                </a:cubicBezTo>
                <a:lnTo>
                  <a:pt x="929311" y="394884"/>
                </a:lnTo>
                <a:close/>
                <a:moveTo>
                  <a:pt x="1058491" y="394884"/>
                </a:moveTo>
                <a:cubicBezTo>
                  <a:pt x="1068886" y="393893"/>
                  <a:pt x="1097345" y="391416"/>
                  <a:pt x="1087446" y="388195"/>
                </a:cubicBezTo>
                <a:cubicBezTo>
                  <a:pt x="1066658" y="381259"/>
                  <a:pt x="1046118" y="384479"/>
                  <a:pt x="1024588" y="388195"/>
                </a:cubicBezTo>
                <a:cubicBezTo>
                  <a:pt x="1021865" y="388691"/>
                  <a:pt x="1015926" y="389682"/>
                  <a:pt x="1017906" y="391664"/>
                </a:cubicBezTo>
                <a:cubicBezTo>
                  <a:pt x="1025825" y="399591"/>
                  <a:pt x="1038941" y="392655"/>
                  <a:pt x="1050077" y="391664"/>
                </a:cubicBezTo>
                <a:cubicBezTo>
                  <a:pt x="1053295" y="391416"/>
                  <a:pt x="1055274" y="395380"/>
                  <a:pt x="1058491" y="395132"/>
                </a:cubicBezTo>
                <a:lnTo>
                  <a:pt x="1058491" y="395132"/>
                </a:lnTo>
                <a:close/>
                <a:moveTo>
                  <a:pt x="2752193" y="394884"/>
                </a:moveTo>
                <a:cubicBezTo>
                  <a:pt x="2754173" y="391912"/>
                  <a:pt x="2740314" y="389929"/>
                  <a:pt x="2742047" y="393150"/>
                </a:cubicBezTo>
                <a:cubicBezTo>
                  <a:pt x="2743531" y="396371"/>
                  <a:pt x="2750213" y="397857"/>
                  <a:pt x="2752193" y="394884"/>
                </a:cubicBezTo>
                <a:lnTo>
                  <a:pt x="2752193" y="394884"/>
                </a:lnTo>
                <a:close/>
                <a:moveTo>
                  <a:pt x="2694284" y="398353"/>
                </a:moveTo>
                <a:cubicBezTo>
                  <a:pt x="2696264" y="395380"/>
                  <a:pt x="2682406" y="393398"/>
                  <a:pt x="2684138" y="396618"/>
                </a:cubicBezTo>
                <a:cubicBezTo>
                  <a:pt x="2685870" y="399839"/>
                  <a:pt x="2692305" y="401325"/>
                  <a:pt x="2694284" y="398353"/>
                </a:cubicBezTo>
                <a:lnTo>
                  <a:pt x="2694284" y="398353"/>
                </a:lnTo>
                <a:close/>
                <a:moveTo>
                  <a:pt x="2649987" y="405041"/>
                </a:moveTo>
                <a:cubicBezTo>
                  <a:pt x="2655679" y="396618"/>
                  <a:pt x="2613856" y="394389"/>
                  <a:pt x="2621032" y="401573"/>
                </a:cubicBezTo>
                <a:cubicBezTo>
                  <a:pt x="2625734" y="406280"/>
                  <a:pt x="2633158" y="404298"/>
                  <a:pt x="2639840" y="403307"/>
                </a:cubicBezTo>
                <a:cubicBezTo>
                  <a:pt x="2643305" y="402812"/>
                  <a:pt x="2648007" y="408014"/>
                  <a:pt x="2649987" y="405041"/>
                </a:cubicBezTo>
                <a:lnTo>
                  <a:pt x="2649987" y="405041"/>
                </a:lnTo>
                <a:close/>
                <a:moveTo>
                  <a:pt x="2656916" y="405041"/>
                </a:moveTo>
                <a:cubicBezTo>
                  <a:pt x="2660381" y="406032"/>
                  <a:pt x="2661865" y="396371"/>
                  <a:pt x="2658648" y="394884"/>
                </a:cubicBezTo>
                <a:cubicBezTo>
                  <a:pt x="2655679" y="393398"/>
                  <a:pt x="2651224" y="401077"/>
                  <a:pt x="2653451" y="403307"/>
                </a:cubicBezTo>
                <a:cubicBezTo>
                  <a:pt x="2654441" y="404298"/>
                  <a:pt x="2655679" y="404794"/>
                  <a:pt x="2656916" y="405041"/>
                </a:cubicBezTo>
                <a:lnTo>
                  <a:pt x="2656916" y="405041"/>
                </a:lnTo>
                <a:close/>
                <a:moveTo>
                  <a:pt x="2626230" y="408510"/>
                </a:moveTo>
                <a:cubicBezTo>
                  <a:pt x="2632169" y="402564"/>
                  <a:pt x="2595048" y="404794"/>
                  <a:pt x="2602472" y="408510"/>
                </a:cubicBezTo>
                <a:cubicBezTo>
                  <a:pt x="2609896" y="412226"/>
                  <a:pt x="2620290" y="414455"/>
                  <a:pt x="2626230" y="408510"/>
                </a:cubicBezTo>
                <a:lnTo>
                  <a:pt x="2626230" y="408510"/>
                </a:lnTo>
                <a:close/>
                <a:moveTo>
                  <a:pt x="2558174" y="411978"/>
                </a:moveTo>
                <a:cubicBezTo>
                  <a:pt x="2561639" y="408510"/>
                  <a:pt x="2540357" y="409748"/>
                  <a:pt x="2544564" y="411978"/>
                </a:cubicBezTo>
                <a:cubicBezTo>
                  <a:pt x="2548771" y="414207"/>
                  <a:pt x="2554710" y="415199"/>
                  <a:pt x="2558174" y="411978"/>
                </a:cubicBezTo>
                <a:lnTo>
                  <a:pt x="2558174" y="411978"/>
                </a:lnTo>
                <a:close/>
                <a:moveTo>
                  <a:pt x="2588861" y="411978"/>
                </a:moveTo>
                <a:cubicBezTo>
                  <a:pt x="2593068" y="409500"/>
                  <a:pt x="2593563" y="398353"/>
                  <a:pt x="2588861" y="398353"/>
                </a:cubicBezTo>
                <a:cubicBezTo>
                  <a:pt x="2585644" y="398353"/>
                  <a:pt x="2585397" y="404546"/>
                  <a:pt x="2582179" y="405041"/>
                </a:cubicBezTo>
                <a:cubicBezTo>
                  <a:pt x="2576982" y="406032"/>
                  <a:pt x="2568569" y="399839"/>
                  <a:pt x="2566836" y="405041"/>
                </a:cubicBezTo>
                <a:cubicBezTo>
                  <a:pt x="2564362" y="412721"/>
                  <a:pt x="2581932" y="415942"/>
                  <a:pt x="2588861" y="411978"/>
                </a:cubicBezTo>
                <a:lnTo>
                  <a:pt x="2588861" y="411978"/>
                </a:lnTo>
                <a:close/>
                <a:moveTo>
                  <a:pt x="667237" y="415446"/>
                </a:moveTo>
                <a:cubicBezTo>
                  <a:pt x="668970" y="413712"/>
                  <a:pt x="660309" y="415446"/>
                  <a:pt x="660309" y="415446"/>
                </a:cubicBezTo>
                <a:cubicBezTo>
                  <a:pt x="660309" y="415446"/>
                  <a:pt x="665505" y="417180"/>
                  <a:pt x="667237" y="415446"/>
                </a:cubicBezTo>
                <a:lnTo>
                  <a:pt x="667237" y="415446"/>
                </a:lnTo>
                <a:close/>
                <a:moveTo>
                  <a:pt x="1265874" y="418914"/>
                </a:moveTo>
                <a:cubicBezTo>
                  <a:pt x="1267606" y="417180"/>
                  <a:pt x="1258944" y="418914"/>
                  <a:pt x="1258944" y="418914"/>
                </a:cubicBezTo>
                <a:cubicBezTo>
                  <a:pt x="1258944" y="418914"/>
                  <a:pt x="1264141" y="420648"/>
                  <a:pt x="1265874" y="418914"/>
                </a:cubicBezTo>
                <a:lnTo>
                  <a:pt x="1265874" y="418914"/>
                </a:lnTo>
                <a:close/>
                <a:moveTo>
                  <a:pt x="1653663" y="418914"/>
                </a:moveTo>
                <a:cubicBezTo>
                  <a:pt x="1655642" y="415942"/>
                  <a:pt x="1643516" y="413712"/>
                  <a:pt x="1643516" y="417180"/>
                </a:cubicBezTo>
                <a:cubicBezTo>
                  <a:pt x="1643516" y="420648"/>
                  <a:pt x="1651683" y="421887"/>
                  <a:pt x="1653663" y="418914"/>
                </a:cubicBezTo>
                <a:lnTo>
                  <a:pt x="1653663" y="418914"/>
                </a:lnTo>
                <a:close/>
                <a:moveTo>
                  <a:pt x="1905342" y="418914"/>
                </a:moveTo>
                <a:cubicBezTo>
                  <a:pt x="1908312" y="417428"/>
                  <a:pt x="1895443" y="412721"/>
                  <a:pt x="1896928" y="415446"/>
                </a:cubicBezTo>
                <a:cubicBezTo>
                  <a:pt x="1898413" y="418419"/>
                  <a:pt x="1902620" y="420401"/>
                  <a:pt x="1905342" y="418914"/>
                </a:cubicBezTo>
                <a:lnTo>
                  <a:pt x="1905342" y="418914"/>
                </a:lnTo>
                <a:close/>
                <a:moveTo>
                  <a:pt x="1969932" y="418914"/>
                </a:moveTo>
                <a:cubicBezTo>
                  <a:pt x="1977851" y="410987"/>
                  <a:pt x="1927615" y="413959"/>
                  <a:pt x="1937761" y="418914"/>
                </a:cubicBezTo>
                <a:cubicBezTo>
                  <a:pt x="1947413" y="423621"/>
                  <a:pt x="1958796" y="423621"/>
                  <a:pt x="1968448" y="418914"/>
                </a:cubicBezTo>
                <a:cubicBezTo>
                  <a:pt x="1968943" y="418666"/>
                  <a:pt x="1969685" y="419410"/>
                  <a:pt x="1970180" y="418914"/>
                </a:cubicBezTo>
                <a:lnTo>
                  <a:pt x="1970180" y="418914"/>
                </a:lnTo>
                <a:close/>
                <a:moveTo>
                  <a:pt x="2435923" y="418914"/>
                </a:moveTo>
                <a:cubicBezTo>
                  <a:pt x="2440377" y="414455"/>
                  <a:pt x="2425034" y="413712"/>
                  <a:pt x="2418847" y="411978"/>
                </a:cubicBezTo>
                <a:cubicBezTo>
                  <a:pt x="2410681" y="409996"/>
                  <a:pt x="2390388" y="409996"/>
                  <a:pt x="2395090" y="417180"/>
                </a:cubicBezTo>
                <a:cubicBezTo>
                  <a:pt x="2398060" y="421639"/>
                  <a:pt x="2404989" y="417923"/>
                  <a:pt x="2410433" y="418914"/>
                </a:cubicBezTo>
                <a:cubicBezTo>
                  <a:pt x="2419342" y="420401"/>
                  <a:pt x="2429736" y="425355"/>
                  <a:pt x="2435923" y="418914"/>
                </a:cubicBezTo>
                <a:lnTo>
                  <a:pt x="2435923" y="418914"/>
                </a:lnTo>
                <a:close/>
                <a:moveTo>
                  <a:pt x="2466610" y="418914"/>
                </a:moveTo>
                <a:cubicBezTo>
                  <a:pt x="2469827" y="417675"/>
                  <a:pt x="2470074" y="412721"/>
                  <a:pt x="2473291" y="411978"/>
                </a:cubicBezTo>
                <a:cubicBezTo>
                  <a:pt x="2490367" y="409005"/>
                  <a:pt x="2533427" y="425355"/>
                  <a:pt x="2522538" y="411978"/>
                </a:cubicBezTo>
                <a:cubicBezTo>
                  <a:pt x="2519816" y="408510"/>
                  <a:pt x="2514866" y="409005"/>
                  <a:pt x="2510659" y="408510"/>
                </a:cubicBezTo>
                <a:cubicBezTo>
                  <a:pt x="2506452" y="408014"/>
                  <a:pt x="2502988" y="408757"/>
                  <a:pt x="2498781" y="408510"/>
                </a:cubicBezTo>
                <a:cubicBezTo>
                  <a:pt x="2484922" y="407519"/>
                  <a:pt x="2454484" y="404050"/>
                  <a:pt x="2459680" y="416932"/>
                </a:cubicBezTo>
                <a:cubicBezTo>
                  <a:pt x="2460670" y="419162"/>
                  <a:pt x="2464135" y="419410"/>
                  <a:pt x="2466610" y="418666"/>
                </a:cubicBezTo>
                <a:lnTo>
                  <a:pt x="2466610" y="418666"/>
                </a:lnTo>
                <a:close/>
                <a:moveTo>
                  <a:pt x="963215" y="422382"/>
                </a:moveTo>
                <a:cubicBezTo>
                  <a:pt x="969154" y="416437"/>
                  <a:pt x="932033" y="418666"/>
                  <a:pt x="939457" y="422382"/>
                </a:cubicBezTo>
                <a:cubicBezTo>
                  <a:pt x="946881" y="426098"/>
                  <a:pt x="957275" y="428328"/>
                  <a:pt x="963215" y="422382"/>
                </a:cubicBezTo>
                <a:lnTo>
                  <a:pt x="963215" y="422382"/>
                </a:lnTo>
                <a:close/>
                <a:moveTo>
                  <a:pt x="1037951" y="422382"/>
                </a:moveTo>
                <a:cubicBezTo>
                  <a:pt x="1042158" y="418171"/>
                  <a:pt x="1015679" y="419658"/>
                  <a:pt x="1020876" y="422382"/>
                </a:cubicBezTo>
                <a:cubicBezTo>
                  <a:pt x="1026072" y="425108"/>
                  <a:pt x="1033744" y="426594"/>
                  <a:pt x="1037951" y="422382"/>
                </a:cubicBezTo>
                <a:lnTo>
                  <a:pt x="1037951" y="422382"/>
                </a:lnTo>
                <a:close/>
                <a:moveTo>
                  <a:pt x="1211429" y="422382"/>
                </a:moveTo>
                <a:cubicBezTo>
                  <a:pt x="1213657" y="420153"/>
                  <a:pt x="1204748" y="416437"/>
                  <a:pt x="1203015" y="418914"/>
                </a:cubicBezTo>
                <a:cubicBezTo>
                  <a:pt x="1201283" y="421639"/>
                  <a:pt x="1209202" y="424612"/>
                  <a:pt x="1211429" y="422382"/>
                </a:cubicBezTo>
                <a:lnTo>
                  <a:pt x="1211429" y="422382"/>
                </a:lnTo>
                <a:close/>
                <a:moveTo>
                  <a:pt x="1439352" y="422382"/>
                </a:moveTo>
                <a:cubicBezTo>
                  <a:pt x="1443311" y="416437"/>
                  <a:pt x="1413862" y="417428"/>
                  <a:pt x="1419059" y="422382"/>
                </a:cubicBezTo>
                <a:cubicBezTo>
                  <a:pt x="1423761" y="427089"/>
                  <a:pt x="1432422" y="426346"/>
                  <a:pt x="1437867" y="422382"/>
                </a:cubicBezTo>
                <a:cubicBezTo>
                  <a:pt x="1438361" y="422135"/>
                  <a:pt x="1439104" y="422878"/>
                  <a:pt x="1439599" y="422382"/>
                </a:cubicBezTo>
                <a:lnTo>
                  <a:pt x="1439599" y="422382"/>
                </a:lnTo>
                <a:close/>
                <a:moveTo>
                  <a:pt x="2071891" y="422382"/>
                </a:moveTo>
                <a:cubicBezTo>
                  <a:pt x="2074366" y="419905"/>
                  <a:pt x="2058775" y="420401"/>
                  <a:pt x="2061744" y="422382"/>
                </a:cubicBezTo>
                <a:cubicBezTo>
                  <a:pt x="2064714" y="424364"/>
                  <a:pt x="2069416" y="424860"/>
                  <a:pt x="2071891" y="422382"/>
                </a:cubicBezTo>
                <a:lnTo>
                  <a:pt x="2071891" y="422382"/>
                </a:lnTo>
                <a:close/>
                <a:moveTo>
                  <a:pt x="810029" y="425851"/>
                </a:moveTo>
                <a:cubicBezTo>
                  <a:pt x="812752" y="423126"/>
                  <a:pt x="799883" y="418666"/>
                  <a:pt x="799883" y="422382"/>
                </a:cubicBezTo>
                <a:cubicBezTo>
                  <a:pt x="799883" y="426098"/>
                  <a:pt x="807307" y="428576"/>
                  <a:pt x="810029" y="425851"/>
                </a:cubicBezTo>
                <a:lnTo>
                  <a:pt x="810029" y="425851"/>
                </a:lnTo>
                <a:close/>
                <a:moveTo>
                  <a:pt x="1667274" y="425851"/>
                </a:moveTo>
                <a:cubicBezTo>
                  <a:pt x="1675193" y="417923"/>
                  <a:pt x="1624213" y="422382"/>
                  <a:pt x="1635102" y="425851"/>
                </a:cubicBezTo>
                <a:cubicBezTo>
                  <a:pt x="1645249" y="429319"/>
                  <a:pt x="1656137" y="430557"/>
                  <a:pt x="1665789" y="425851"/>
                </a:cubicBezTo>
                <a:cubicBezTo>
                  <a:pt x="1666284" y="425603"/>
                  <a:pt x="1667026" y="426346"/>
                  <a:pt x="1667521" y="425851"/>
                </a:cubicBezTo>
                <a:lnTo>
                  <a:pt x="1667521" y="425851"/>
                </a:lnTo>
                <a:close/>
                <a:moveTo>
                  <a:pt x="1782843" y="425851"/>
                </a:moveTo>
                <a:cubicBezTo>
                  <a:pt x="1785070" y="423621"/>
                  <a:pt x="1779131" y="421639"/>
                  <a:pt x="1777647" y="418914"/>
                </a:cubicBezTo>
                <a:cubicBezTo>
                  <a:pt x="1776656" y="416685"/>
                  <a:pt x="1781111" y="413712"/>
                  <a:pt x="1779379" y="411978"/>
                </a:cubicBezTo>
                <a:cubicBezTo>
                  <a:pt x="1772449" y="405041"/>
                  <a:pt x="1761808" y="415199"/>
                  <a:pt x="1752157" y="417180"/>
                </a:cubicBezTo>
                <a:cubicBezTo>
                  <a:pt x="1749435" y="417675"/>
                  <a:pt x="1747949" y="420648"/>
                  <a:pt x="1745475" y="420648"/>
                </a:cubicBezTo>
                <a:cubicBezTo>
                  <a:pt x="1734834" y="420648"/>
                  <a:pt x="1726419" y="408757"/>
                  <a:pt x="1716521" y="412226"/>
                </a:cubicBezTo>
                <a:cubicBezTo>
                  <a:pt x="1708354" y="414951"/>
                  <a:pt x="1701920" y="418171"/>
                  <a:pt x="1694496" y="422382"/>
                </a:cubicBezTo>
                <a:cubicBezTo>
                  <a:pt x="1691279" y="424364"/>
                  <a:pt x="1680885" y="424117"/>
                  <a:pt x="1684349" y="425851"/>
                </a:cubicBezTo>
                <a:cubicBezTo>
                  <a:pt x="1699198" y="433283"/>
                  <a:pt x="1715283" y="425851"/>
                  <a:pt x="1732111" y="425851"/>
                </a:cubicBezTo>
                <a:cubicBezTo>
                  <a:pt x="1748940" y="425851"/>
                  <a:pt x="1764778" y="433283"/>
                  <a:pt x="1779626" y="425851"/>
                </a:cubicBezTo>
                <a:cubicBezTo>
                  <a:pt x="1780616" y="425355"/>
                  <a:pt x="1782101" y="426594"/>
                  <a:pt x="1783091" y="425851"/>
                </a:cubicBezTo>
                <a:lnTo>
                  <a:pt x="1783091" y="425851"/>
                </a:lnTo>
                <a:close/>
                <a:moveTo>
                  <a:pt x="2129800" y="425851"/>
                </a:moveTo>
                <a:cubicBezTo>
                  <a:pt x="2132769" y="421144"/>
                  <a:pt x="2111982" y="417428"/>
                  <a:pt x="2114456" y="422382"/>
                </a:cubicBezTo>
                <a:cubicBezTo>
                  <a:pt x="2116931" y="427337"/>
                  <a:pt x="2126830" y="430310"/>
                  <a:pt x="2129800" y="425851"/>
                </a:cubicBezTo>
                <a:lnTo>
                  <a:pt x="2129800" y="425851"/>
                </a:lnTo>
                <a:close/>
                <a:moveTo>
                  <a:pt x="2269127" y="425851"/>
                </a:moveTo>
                <a:cubicBezTo>
                  <a:pt x="2272591" y="424612"/>
                  <a:pt x="2274323" y="415694"/>
                  <a:pt x="2270859" y="415694"/>
                </a:cubicBezTo>
                <a:cubicBezTo>
                  <a:pt x="2266652" y="415694"/>
                  <a:pt x="2259722" y="425851"/>
                  <a:pt x="2263930" y="425851"/>
                </a:cubicBezTo>
                <a:cubicBezTo>
                  <a:pt x="2265662" y="425851"/>
                  <a:pt x="2267394" y="426594"/>
                  <a:pt x="2269127" y="425851"/>
                </a:cubicBezTo>
                <a:lnTo>
                  <a:pt x="2269127" y="425851"/>
                </a:lnTo>
                <a:close/>
                <a:moveTo>
                  <a:pt x="2320106" y="425851"/>
                </a:moveTo>
                <a:cubicBezTo>
                  <a:pt x="2324065" y="425355"/>
                  <a:pt x="2326293" y="421144"/>
                  <a:pt x="2330253" y="420648"/>
                </a:cubicBezTo>
                <a:cubicBezTo>
                  <a:pt x="2343368" y="419410"/>
                  <a:pt x="2367621" y="432044"/>
                  <a:pt x="2367621" y="418914"/>
                </a:cubicBezTo>
                <a:cubicBezTo>
                  <a:pt x="2367621" y="415199"/>
                  <a:pt x="2362423" y="410491"/>
                  <a:pt x="2358959" y="411978"/>
                </a:cubicBezTo>
                <a:cubicBezTo>
                  <a:pt x="2356484" y="413216"/>
                  <a:pt x="2357969" y="417675"/>
                  <a:pt x="2355495" y="418914"/>
                </a:cubicBezTo>
                <a:cubicBezTo>
                  <a:pt x="2334707" y="429319"/>
                  <a:pt x="2307732" y="401573"/>
                  <a:pt x="2289172" y="415446"/>
                </a:cubicBezTo>
                <a:cubicBezTo>
                  <a:pt x="2287192" y="416932"/>
                  <a:pt x="2289172" y="419905"/>
                  <a:pt x="2289172" y="422135"/>
                </a:cubicBezTo>
                <a:cubicBezTo>
                  <a:pt x="2289172" y="423869"/>
                  <a:pt x="2284223" y="424860"/>
                  <a:pt x="2285707" y="425603"/>
                </a:cubicBezTo>
                <a:cubicBezTo>
                  <a:pt x="2296348" y="431053"/>
                  <a:pt x="2307732" y="426841"/>
                  <a:pt x="2319611" y="425603"/>
                </a:cubicBezTo>
                <a:lnTo>
                  <a:pt x="2319611" y="425603"/>
                </a:lnTo>
                <a:close/>
                <a:moveTo>
                  <a:pt x="1248798" y="429319"/>
                </a:moveTo>
                <a:cubicBezTo>
                  <a:pt x="1250778" y="426594"/>
                  <a:pt x="1244343" y="420153"/>
                  <a:pt x="1242116" y="422382"/>
                </a:cubicBezTo>
                <a:cubicBezTo>
                  <a:pt x="1239641" y="424860"/>
                  <a:pt x="1247066" y="432044"/>
                  <a:pt x="1248798" y="429319"/>
                </a:cubicBezTo>
                <a:lnTo>
                  <a:pt x="1248798" y="429319"/>
                </a:lnTo>
                <a:close/>
                <a:moveTo>
                  <a:pt x="1309923" y="429319"/>
                </a:moveTo>
                <a:cubicBezTo>
                  <a:pt x="1311161" y="427337"/>
                  <a:pt x="1309676" y="423869"/>
                  <a:pt x="1311656" y="422382"/>
                </a:cubicBezTo>
                <a:cubicBezTo>
                  <a:pt x="1315616" y="419658"/>
                  <a:pt x="1327494" y="418419"/>
                  <a:pt x="1323535" y="415694"/>
                </a:cubicBezTo>
                <a:cubicBezTo>
                  <a:pt x="1313141" y="407766"/>
                  <a:pt x="1299282" y="414951"/>
                  <a:pt x="1286166" y="415694"/>
                </a:cubicBezTo>
                <a:cubicBezTo>
                  <a:pt x="1279237" y="415942"/>
                  <a:pt x="1266121" y="419658"/>
                  <a:pt x="1269090" y="425851"/>
                </a:cubicBezTo>
                <a:cubicBezTo>
                  <a:pt x="1274783" y="436999"/>
                  <a:pt x="1292600" y="432292"/>
                  <a:pt x="1304974" y="429319"/>
                </a:cubicBezTo>
                <a:cubicBezTo>
                  <a:pt x="1306706" y="428824"/>
                  <a:pt x="1309181" y="430805"/>
                  <a:pt x="1310171" y="429319"/>
                </a:cubicBezTo>
                <a:lnTo>
                  <a:pt x="1310171" y="429319"/>
                </a:lnTo>
                <a:close/>
                <a:moveTo>
                  <a:pt x="1357438" y="429319"/>
                </a:moveTo>
                <a:cubicBezTo>
                  <a:pt x="1363377" y="423374"/>
                  <a:pt x="1326257" y="425603"/>
                  <a:pt x="1333681" y="429319"/>
                </a:cubicBezTo>
                <a:cubicBezTo>
                  <a:pt x="1341105" y="433035"/>
                  <a:pt x="1351499" y="435264"/>
                  <a:pt x="1357438" y="429319"/>
                </a:cubicBezTo>
                <a:lnTo>
                  <a:pt x="1357438" y="429319"/>
                </a:lnTo>
                <a:close/>
                <a:moveTo>
                  <a:pt x="1418564" y="429319"/>
                </a:moveTo>
                <a:cubicBezTo>
                  <a:pt x="1420296" y="427585"/>
                  <a:pt x="1411635" y="429319"/>
                  <a:pt x="1411635" y="429319"/>
                </a:cubicBezTo>
                <a:cubicBezTo>
                  <a:pt x="1411635" y="429319"/>
                  <a:pt x="1416832" y="431053"/>
                  <a:pt x="1418564" y="429319"/>
                </a:cubicBezTo>
                <a:lnTo>
                  <a:pt x="1418564" y="429319"/>
                </a:lnTo>
                <a:close/>
                <a:moveTo>
                  <a:pt x="1513841" y="429319"/>
                </a:moveTo>
                <a:cubicBezTo>
                  <a:pt x="1515078" y="427337"/>
                  <a:pt x="1512108" y="424117"/>
                  <a:pt x="1513841" y="422382"/>
                </a:cubicBezTo>
                <a:cubicBezTo>
                  <a:pt x="1517058" y="419658"/>
                  <a:pt x="1527204" y="418666"/>
                  <a:pt x="1523987" y="415694"/>
                </a:cubicBezTo>
                <a:cubicBezTo>
                  <a:pt x="1518048" y="409748"/>
                  <a:pt x="1508644" y="415694"/>
                  <a:pt x="1500230" y="415694"/>
                </a:cubicBezTo>
                <a:cubicBezTo>
                  <a:pt x="1484639" y="415694"/>
                  <a:pt x="1470780" y="415694"/>
                  <a:pt x="1455932" y="420648"/>
                </a:cubicBezTo>
                <a:cubicBezTo>
                  <a:pt x="1454200" y="421144"/>
                  <a:pt x="1457417" y="424860"/>
                  <a:pt x="1455932" y="425851"/>
                </a:cubicBezTo>
                <a:cubicBezTo>
                  <a:pt x="1450735" y="429071"/>
                  <a:pt x="1433412" y="426594"/>
                  <a:pt x="1438856" y="429319"/>
                </a:cubicBezTo>
                <a:cubicBezTo>
                  <a:pt x="1456427" y="438237"/>
                  <a:pt x="1475235" y="429319"/>
                  <a:pt x="1495033" y="429319"/>
                </a:cubicBezTo>
                <a:cubicBezTo>
                  <a:pt x="1501715" y="429319"/>
                  <a:pt x="1510129" y="434769"/>
                  <a:pt x="1513841" y="429319"/>
                </a:cubicBezTo>
                <a:lnTo>
                  <a:pt x="1513841" y="429319"/>
                </a:lnTo>
                <a:close/>
                <a:moveTo>
                  <a:pt x="1530917" y="429319"/>
                </a:moveTo>
                <a:cubicBezTo>
                  <a:pt x="1533391" y="426841"/>
                  <a:pt x="1517801" y="427337"/>
                  <a:pt x="1520770" y="429319"/>
                </a:cubicBezTo>
                <a:cubicBezTo>
                  <a:pt x="1523740" y="431301"/>
                  <a:pt x="1528442" y="431797"/>
                  <a:pt x="1530917" y="429319"/>
                </a:cubicBezTo>
                <a:lnTo>
                  <a:pt x="1530917" y="429319"/>
                </a:lnTo>
                <a:close/>
                <a:moveTo>
                  <a:pt x="1578431" y="429319"/>
                </a:moveTo>
                <a:cubicBezTo>
                  <a:pt x="1581896" y="425851"/>
                  <a:pt x="1572739" y="421639"/>
                  <a:pt x="1568285" y="419162"/>
                </a:cubicBezTo>
                <a:cubicBezTo>
                  <a:pt x="1559623" y="414207"/>
                  <a:pt x="1538588" y="416437"/>
                  <a:pt x="1541063" y="426098"/>
                </a:cubicBezTo>
                <a:cubicBezTo>
                  <a:pt x="1543785" y="437246"/>
                  <a:pt x="1562593" y="433530"/>
                  <a:pt x="1573234" y="429567"/>
                </a:cubicBezTo>
                <a:cubicBezTo>
                  <a:pt x="1574966" y="428824"/>
                  <a:pt x="1577194" y="430805"/>
                  <a:pt x="1578431" y="429567"/>
                </a:cubicBezTo>
                <a:lnTo>
                  <a:pt x="1578431" y="429567"/>
                </a:lnTo>
                <a:close/>
                <a:moveTo>
                  <a:pt x="1602188" y="429319"/>
                </a:moveTo>
                <a:cubicBezTo>
                  <a:pt x="1606890" y="424612"/>
                  <a:pt x="1580658" y="423374"/>
                  <a:pt x="1583381" y="429319"/>
                </a:cubicBezTo>
                <a:cubicBezTo>
                  <a:pt x="1586350" y="435264"/>
                  <a:pt x="1597486" y="434026"/>
                  <a:pt x="1602188" y="429319"/>
                </a:cubicBezTo>
                <a:lnTo>
                  <a:pt x="1602188" y="429319"/>
                </a:lnTo>
                <a:close/>
                <a:moveTo>
                  <a:pt x="1945680" y="429319"/>
                </a:moveTo>
                <a:cubicBezTo>
                  <a:pt x="1948897" y="428328"/>
                  <a:pt x="1941225" y="420153"/>
                  <a:pt x="1938751" y="422382"/>
                </a:cubicBezTo>
                <a:cubicBezTo>
                  <a:pt x="1936276" y="424860"/>
                  <a:pt x="1942216" y="430310"/>
                  <a:pt x="1945680" y="429319"/>
                </a:cubicBezTo>
                <a:lnTo>
                  <a:pt x="1945680" y="429319"/>
                </a:lnTo>
                <a:close/>
                <a:moveTo>
                  <a:pt x="2244874" y="429319"/>
                </a:moveTo>
                <a:cubicBezTo>
                  <a:pt x="2254526" y="419658"/>
                  <a:pt x="2192657" y="424860"/>
                  <a:pt x="2205773" y="429319"/>
                </a:cubicBezTo>
                <a:cubicBezTo>
                  <a:pt x="2218147" y="433530"/>
                  <a:pt x="2231511" y="435264"/>
                  <a:pt x="2243142" y="429319"/>
                </a:cubicBezTo>
                <a:cubicBezTo>
                  <a:pt x="2243637" y="429319"/>
                  <a:pt x="2244379" y="429814"/>
                  <a:pt x="2244874" y="429319"/>
                </a:cubicBezTo>
                <a:lnTo>
                  <a:pt x="2244874" y="429319"/>
                </a:lnTo>
                <a:close/>
                <a:moveTo>
                  <a:pt x="2663102" y="429319"/>
                </a:moveTo>
                <a:cubicBezTo>
                  <a:pt x="2666320" y="428328"/>
                  <a:pt x="2673002" y="424117"/>
                  <a:pt x="2670032" y="422382"/>
                </a:cubicBezTo>
                <a:cubicBezTo>
                  <a:pt x="2655679" y="415199"/>
                  <a:pt x="2635633" y="414455"/>
                  <a:pt x="2624002" y="425851"/>
                </a:cubicBezTo>
                <a:cubicBezTo>
                  <a:pt x="2623012" y="426841"/>
                  <a:pt x="2621280" y="428328"/>
                  <a:pt x="2622269" y="429319"/>
                </a:cubicBezTo>
                <a:cubicBezTo>
                  <a:pt x="2632169" y="436751"/>
                  <a:pt x="2645532" y="431053"/>
                  <a:pt x="2657906" y="429319"/>
                </a:cubicBezTo>
                <a:cubicBezTo>
                  <a:pt x="2659638" y="429319"/>
                  <a:pt x="2661370" y="429814"/>
                  <a:pt x="2663102" y="429319"/>
                </a:cubicBezTo>
                <a:lnTo>
                  <a:pt x="2663102" y="429319"/>
                </a:lnTo>
                <a:close/>
                <a:moveTo>
                  <a:pt x="1044138" y="432787"/>
                </a:moveTo>
                <a:cubicBezTo>
                  <a:pt x="1046118" y="429814"/>
                  <a:pt x="1032260" y="427833"/>
                  <a:pt x="1033992" y="431053"/>
                </a:cubicBezTo>
                <a:cubicBezTo>
                  <a:pt x="1035477" y="434273"/>
                  <a:pt x="1042158" y="435760"/>
                  <a:pt x="1044138" y="432787"/>
                </a:cubicBezTo>
                <a:lnTo>
                  <a:pt x="1044138" y="432787"/>
                </a:lnTo>
                <a:close/>
                <a:moveTo>
                  <a:pt x="2088224" y="432787"/>
                </a:moveTo>
                <a:cubicBezTo>
                  <a:pt x="2090699" y="430310"/>
                  <a:pt x="2075108" y="430805"/>
                  <a:pt x="2078078" y="432787"/>
                </a:cubicBezTo>
                <a:cubicBezTo>
                  <a:pt x="2081047" y="434769"/>
                  <a:pt x="2085749" y="435264"/>
                  <a:pt x="2088224" y="432787"/>
                </a:cubicBezTo>
                <a:lnTo>
                  <a:pt x="2088224" y="432787"/>
                </a:lnTo>
                <a:close/>
                <a:moveTo>
                  <a:pt x="2108517" y="432787"/>
                </a:moveTo>
                <a:cubicBezTo>
                  <a:pt x="2110992" y="430310"/>
                  <a:pt x="2095401" y="430805"/>
                  <a:pt x="2098370" y="432787"/>
                </a:cubicBezTo>
                <a:cubicBezTo>
                  <a:pt x="2101340" y="434769"/>
                  <a:pt x="2106042" y="435264"/>
                  <a:pt x="2108517" y="432787"/>
                </a:cubicBezTo>
                <a:lnTo>
                  <a:pt x="2108517" y="432787"/>
                </a:lnTo>
                <a:close/>
                <a:moveTo>
                  <a:pt x="2142421" y="432787"/>
                </a:moveTo>
                <a:cubicBezTo>
                  <a:pt x="2147370" y="427833"/>
                  <a:pt x="2115693" y="429567"/>
                  <a:pt x="2122128" y="432787"/>
                </a:cubicBezTo>
                <a:cubicBezTo>
                  <a:pt x="2128562" y="436008"/>
                  <a:pt x="2137471" y="437990"/>
                  <a:pt x="2142421" y="432787"/>
                </a:cubicBezTo>
                <a:lnTo>
                  <a:pt x="2142421" y="432787"/>
                </a:lnTo>
                <a:close/>
                <a:moveTo>
                  <a:pt x="2179789" y="432787"/>
                </a:moveTo>
                <a:cubicBezTo>
                  <a:pt x="2182264" y="430310"/>
                  <a:pt x="2166673" y="430805"/>
                  <a:pt x="2169643" y="432787"/>
                </a:cubicBezTo>
                <a:cubicBezTo>
                  <a:pt x="2172612" y="434769"/>
                  <a:pt x="2177315" y="435264"/>
                  <a:pt x="2179789" y="432787"/>
                </a:cubicBezTo>
                <a:lnTo>
                  <a:pt x="2179789" y="432787"/>
                </a:lnTo>
                <a:close/>
                <a:moveTo>
                  <a:pt x="2594800" y="442944"/>
                </a:moveTo>
                <a:cubicBezTo>
                  <a:pt x="2597275" y="440467"/>
                  <a:pt x="2581685" y="440962"/>
                  <a:pt x="2584654" y="442944"/>
                </a:cubicBezTo>
                <a:cubicBezTo>
                  <a:pt x="2587624" y="444926"/>
                  <a:pt x="2592325" y="445422"/>
                  <a:pt x="2594800" y="442944"/>
                </a:cubicBezTo>
                <a:lnTo>
                  <a:pt x="2594800" y="442944"/>
                </a:lnTo>
                <a:close/>
                <a:moveTo>
                  <a:pt x="2557432" y="446412"/>
                </a:moveTo>
                <a:cubicBezTo>
                  <a:pt x="2561639" y="442201"/>
                  <a:pt x="2535160" y="443687"/>
                  <a:pt x="2540357" y="446412"/>
                </a:cubicBezTo>
                <a:cubicBezTo>
                  <a:pt x="2545553" y="449138"/>
                  <a:pt x="2553225" y="450624"/>
                  <a:pt x="2557432" y="446412"/>
                </a:cubicBezTo>
                <a:lnTo>
                  <a:pt x="2557432" y="446412"/>
                </a:lnTo>
                <a:close/>
                <a:moveTo>
                  <a:pt x="2574508" y="446412"/>
                </a:moveTo>
                <a:cubicBezTo>
                  <a:pt x="2576240" y="444679"/>
                  <a:pt x="2567578" y="446412"/>
                  <a:pt x="2567578" y="446412"/>
                </a:cubicBezTo>
                <a:cubicBezTo>
                  <a:pt x="2567578" y="446412"/>
                  <a:pt x="2572775" y="448147"/>
                  <a:pt x="2574508" y="446412"/>
                </a:cubicBezTo>
                <a:lnTo>
                  <a:pt x="2574508" y="446412"/>
                </a:lnTo>
                <a:close/>
                <a:moveTo>
                  <a:pt x="2523529" y="449881"/>
                </a:moveTo>
                <a:cubicBezTo>
                  <a:pt x="2527736" y="445669"/>
                  <a:pt x="2501256" y="447155"/>
                  <a:pt x="2506452" y="449881"/>
                </a:cubicBezTo>
                <a:cubicBezTo>
                  <a:pt x="2511897" y="452606"/>
                  <a:pt x="2519322" y="454092"/>
                  <a:pt x="2523529" y="449881"/>
                </a:cubicBezTo>
                <a:lnTo>
                  <a:pt x="2523529" y="449881"/>
                </a:lnTo>
                <a:close/>
                <a:moveTo>
                  <a:pt x="2418105" y="453349"/>
                </a:moveTo>
                <a:cubicBezTo>
                  <a:pt x="2427014" y="444431"/>
                  <a:pt x="2370590" y="449385"/>
                  <a:pt x="2382469" y="453349"/>
                </a:cubicBezTo>
                <a:cubicBezTo>
                  <a:pt x="2393853" y="457065"/>
                  <a:pt x="2405731" y="458799"/>
                  <a:pt x="2416372" y="453349"/>
                </a:cubicBezTo>
                <a:cubicBezTo>
                  <a:pt x="2416868" y="453349"/>
                  <a:pt x="2417610" y="453844"/>
                  <a:pt x="2418105" y="453349"/>
                </a:cubicBezTo>
                <a:lnTo>
                  <a:pt x="2418105" y="453349"/>
                </a:lnTo>
                <a:close/>
                <a:moveTo>
                  <a:pt x="2435181" y="453349"/>
                </a:moveTo>
                <a:cubicBezTo>
                  <a:pt x="2436913" y="451615"/>
                  <a:pt x="2428251" y="453349"/>
                  <a:pt x="2428251" y="453349"/>
                </a:cubicBezTo>
                <a:cubicBezTo>
                  <a:pt x="2428251" y="453349"/>
                  <a:pt x="2433449" y="455083"/>
                  <a:pt x="2435181" y="453349"/>
                </a:cubicBezTo>
                <a:lnTo>
                  <a:pt x="2435181" y="453349"/>
                </a:lnTo>
                <a:close/>
                <a:moveTo>
                  <a:pt x="2118911" y="456817"/>
                </a:moveTo>
                <a:cubicBezTo>
                  <a:pt x="2123118" y="455826"/>
                  <a:pt x="2125593" y="452111"/>
                  <a:pt x="2129057" y="449881"/>
                </a:cubicBezTo>
                <a:cubicBezTo>
                  <a:pt x="2131284" y="448642"/>
                  <a:pt x="2138214" y="447651"/>
                  <a:pt x="2135739" y="446412"/>
                </a:cubicBezTo>
                <a:cubicBezTo>
                  <a:pt x="2128810" y="442944"/>
                  <a:pt x="2121386" y="446412"/>
                  <a:pt x="2113714" y="446412"/>
                </a:cubicBezTo>
                <a:cubicBezTo>
                  <a:pt x="2092926" y="446412"/>
                  <a:pt x="2074861" y="444431"/>
                  <a:pt x="2054073" y="446412"/>
                </a:cubicBezTo>
                <a:cubicBezTo>
                  <a:pt x="2043432" y="447403"/>
                  <a:pt x="2033780" y="447403"/>
                  <a:pt x="2023386" y="444679"/>
                </a:cubicBezTo>
                <a:cubicBezTo>
                  <a:pt x="2021654" y="444183"/>
                  <a:pt x="2025119" y="449138"/>
                  <a:pt x="2023386" y="449881"/>
                </a:cubicBezTo>
                <a:cubicBezTo>
                  <a:pt x="2017942" y="452111"/>
                  <a:pt x="2013735" y="444431"/>
                  <a:pt x="2008043" y="443192"/>
                </a:cubicBezTo>
                <a:cubicBezTo>
                  <a:pt x="1986513" y="437742"/>
                  <a:pt x="1967210" y="439724"/>
                  <a:pt x="1945185" y="439724"/>
                </a:cubicBezTo>
                <a:cubicBezTo>
                  <a:pt x="1938999" y="439724"/>
                  <a:pt x="1926625" y="438733"/>
                  <a:pt x="1928110" y="444926"/>
                </a:cubicBezTo>
                <a:cubicBezTo>
                  <a:pt x="1929842" y="452111"/>
                  <a:pt x="1934792" y="455578"/>
                  <a:pt x="1941473" y="456817"/>
                </a:cubicBezTo>
                <a:cubicBezTo>
                  <a:pt x="1923655" y="456817"/>
                  <a:pt x="1907074" y="457560"/>
                  <a:pt x="1917963" y="460286"/>
                </a:cubicBezTo>
                <a:cubicBezTo>
                  <a:pt x="1943948" y="466726"/>
                  <a:pt x="1967705" y="462267"/>
                  <a:pt x="1994432" y="463753"/>
                </a:cubicBezTo>
                <a:cubicBezTo>
                  <a:pt x="1999876" y="463753"/>
                  <a:pt x="2005816" y="467470"/>
                  <a:pt x="2009776" y="463753"/>
                </a:cubicBezTo>
                <a:cubicBezTo>
                  <a:pt x="2020417" y="453101"/>
                  <a:pt x="1982306" y="456817"/>
                  <a:pt x="1967210" y="456817"/>
                </a:cubicBezTo>
                <a:lnTo>
                  <a:pt x="1960034" y="456817"/>
                </a:lnTo>
                <a:cubicBezTo>
                  <a:pt x="1971665" y="455578"/>
                  <a:pt x="1984286" y="452854"/>
                  <a:pt x="1994432" y="453349"/>
                </a:cubicBezTo>
                <a:cubicBezTo>
                  <a:pt x="2032543" y="455083"/>
                  <a:pt x="2065209" y="458551"/>
                  <a:pt x="2103320" y="456817"/>
                </a:cubicBezTo>
                <a:cubicBezTo>
                  <a:pt x="2108517" y="456570"/>
                  <a:pt x="2113466" y="457808"/>
                  <a:pt x="2118663" y="456817"/>
                </a:cubicBezTo>
                <a:lnTo>
                  <a:pt x="2118663" y="456817"/>
                </a:lnTo>
                <a:close/>
                <a:moveTo>
                  <a:pt x="2169890" y="456817"/>
                </a:moveTo>
                <a:cubicBezTo>
                  <a:pt x="2271354" y="446660"/>
                  <a:pt x="2358711" y="444431"/>
                  <a:pt x="2460670" y="439724"/>
                </a:cubicBezTo>
                <a:cubicBezTo>
                  <a:pt x="2492842" y="438237"/>
                  <a:pt x="2521054" y="442696"/>
                  <a:pt x="2552483" y="436256"/>
                </a:cubicBezTo>
                <a:cubicBezTo>
                  <a:pt x="2558422" y="435017"/>
                  <a:pt x="2571043" y="429319"/>
                  <a:pt x="2566094" y="426098"/>
                </a:cubicBezTo>
                <a:cubicBezTo>
                  <a:pt x="2558917" y="421144"/>
                  <a:pt x="2550750" y="431053"/>
                  <a:pt x="2542336" y="432787"/>
                </a:cubicBezTo>
                <a:cubicBezTo>
                  <a:pt x="2495069" y="442201"/>
                  <a:pt x="2452751" y="430310"/>
                  <a:pt x="2404494" y="432787"/>
                </a:cubicBezTo>
                <a:cubicBezTo>
                  <a:pt x="2387171" y="433778"/>
                  <a:pt x="2372570" y="441458"/>
                  <a:pt x="2355247" y="439724"/>
                </a:cubicBezTo>
                <a:cubicBezTo>
                  <a:pt x="2331490" y="437246"/>
                  <a:pt x="2310949" y="439724"/>
                  <a:pt x="2287192" y="439724"/>
                </a:cubicBezTo>
                <a:cubicBezTo>
                  <a:pt x="2279273" y="439724"/>
                  <a:pt x="2272839" y="442449"/>
                  <a:pt x="2265167" y="443192"/>
                </a:cubicBezTo>
                <a:cubicBezTo>
                  <a:pt x="2244874" y="445174"/>
                  <a:pt x="2227304" y="444183"/>
                  <a:pt x="2207259" y="448395"/>
                </a:cubicBezTo>
                <a:cubicBezTo>
                  <a:pt x="2196617" y="450624"/>
                  <a:pt x="2187213" y="447899"/>
                  <a:pt x="2176572" y="446660"/>
                </a:cubicBezTo>
                <a:cubicBezTo>
                  <a:pt x="2165931" y="445669"/>
                  <a:pt x="2142668" y="439724"/>
                  <a:pt x="2145885" y="450128"/>
                </a:cubicBezTo>
                <a:cubicBezTo>
                  <a:pt x="2148608" y="458304"/>
                  <a:pt x="2161229" y="457808"/>
                  <a:pt x="2169643" y="457065"/>
                </a:cubicBezTo>
                <a:lnTo>
                  <a:pt x="2169643" y="457065"/>
                </a:lnTo>
                <a:close/>
                <a:moveTo>
                  <a:pt x="2356979" y="456817"/>
                </a:moveTo>
                <a:cubicBezTo>
                  <a:pt x="2369600" y="444183"/>
                  <a:pt x="2323818" y="451119"/>
                  <a:pt x="2306000" y="453349"/>
                </a:cubicBezTo>
                <a:cubicBezTo>
                  <a:pt x="2302288" y="453844"/>
                  <a:pt x="2292389" y="455083"/>
                  <a:pt x="2295853" y="456817"/>
                </a:cubicBezTo>
                <a:cubicBezTo>
                  <a:pt x="2311197" y="464497"/>
                  <a:pt x="2328025" y="459047"/>
                  <a:pt x="2345101" y="456817"/>
                </a:cubicBezTo>
                <a:cubicBezTo>
                  <a:pt x="2349308" y="456322"/>
                  <a:pt x="2354009" y="459790"/>
                  <a:pt x="2356979" y="456817"/>
                </a:cubicBezTo>
                <a:lnTo>
                  <a:pt x="2356979" y="456817"/>
                </a:lnTo>
                <a:close/>
                <a:moveTo>
                  <a:pt x="2210723" y="463753"/>
                </a:moveTo>
                <a:cubicBezTo>
                  <a:pt x="2214188" y="460286"/>
                  <a:pt x="2192905" y="461524"/>
                  <a:pt x="2197112" y="463753"/>
                </a:cubicBezTo>
                <a:cubicBezTo>
                  <a:pt x="2201319" y="465736"/>
                  <a:pt x="2207259" y="466974"/>
                  <a:pt x="2210723" y="463753"/>
                </a:cubicBezTo>
                <a:lnTo>
                  <a:pt x="2210723" y="463753"/>
                </a:lnTo>
                <a:close/>
                <a:moveTo>
                  <a:pt x="2091689" y="467222"/>
                </a:moveTo>
                <a:cubicBezTo>
                  <a:pt x="2102330" y="456570"/>
                  <a:pt x="2064219" y="460533"/>
                  <a:pt x="2049124" y="460533"/>
                </a:cubicBezTo>
                <a:cubicBezTo>
                  <a:pt x="2039472" y="460533"/>
                  <a:pt x="2013240" y="459542"/>
                  <a:pt x="2021902" y="464001"/>
                </a:cubicBezTo>
                <a:cubicBezTo>
                  <a:pt x="2034770" y="470442"/>
                  <a:pt x="2048381" y="466726"/>
                  <a:pt x="2062735" y="467470"/>
                </a:cubicBezTo>
                <a:cubicBezTo>
                  <a:pt x="2072881" y="467965"/>
                  <a:pt x="2084512" y="474654"/>
                  <a:pt x="2091689" y="467470"/>
                </a:cubicBezTo>
                <a:lnTo>
                  <a:pt x="2091689" y="467470"/>
                </a:lnTo>
                <a:close/>
                <a:moveTo>
                  <a:pt x="2135986" y="467222"/>
                </a:moveTo>
                <a:cubicBezTo>
                  <a:pt x="2137719" y="465488"/>
                  <a:pt x="2129305" y="467222"/>
                  <a:pt x="2129305" y="467222"/>
                </a:cubicBezTo>
                <a:cubicBezTo>
                  <a:pt x="2129305" y="467222"/>
                  <a:pt x="2134502" y="468956"/>
                  <a:pt x="2135986" y="467222"/>
                </a:cubicBezTo>
                <a:lnTo>
                  <a:pt x="2135986" y="467222"/>
                </a:lnTo>
                <a:close/>
                <a:moveTo>
                  <a:pt x="125768" y="487536"/>
                </a:moveTo>
                <a:cubicBezTo>
                  <a:pt x="167343" y="483324"/>
                  <a:pt x="203227" y="481591"/>
                  <a:pt x="244802" y="477379"/>
                </a:cubicBezTo>
                <a:cubicBezTo>
                  <a:pt x="281181" y="473663"/>
                  <a:pt x="311867" y="463753"/>
                  <a:pt x="348493" y="463753"/>
                </a:cubicBezTo>
                <a:cubicBezTo>
                  <a:pt x="536572" y="463753"/>
                  <a:pt x="697924" y="467222"/>
                  <a:pt x="886003" y="467222"/>
                </a:cubicBezTo>
                <a:cubicBezTo>
                  <a:pt x="1113926" y="467222"/>
                  <a:pt x="1309429" y="463753"/>
                  <a:pt x="1537350" y="463753"/>
                </a:cubicBezTo>
                <a:cubicBezTo>
                  <a:pt x="1563088" y="463753"/>
                  <a:pt x="1584865" y="454340"/>
                  <a:pt x="1610355" y="457065"/>
                </a:cubicBezTo>
                <a:cubicBezTo>
                  <a:pt x="1703405" y="466479"/>
                  <a:pt x="1783833" y="453597"/>
                  <a:pt x="1877378" y="453597"/>
                </a:cubicBezTo>
                <a:cubicBezTo>
                  <a:pt x="1883564" y="453597"/>
                  <a:pt x="1896433" y="456074"/>
                  <a:pt x="1894453" y="450128"/>
                </a:cubicBezTo>
                <a:cubicBezTo>
                  <a:pt x="1893464" y="446908"/>
                  <a:pt x="1885050" y="445422"/>
                  <a:pt x="1887771" y="443439"/>
                </a:cubicBezTo>
                <a:cubicBezTo>
                  <a:pt x="1891731" y="440467"/>
                  <a:pt x="1905837" y="442201"/>
                  <a:pt x="1901383" y="439972"/>
                </a:cubicBezTo>
                <a:cubicBezTo>
                  <a:pt x="1888514" y="433530"/>
                  <a:pt x="1874903" y="444183"/>
                  <a:pt x="1860550" y="443439"/>
                </a:cubicBezTo>
                <a:cubicBezTo>
                  <a:pt x="1834812" y="442201"/>
                  <a:pt x="1812540" y="435017"/>
                  <a:pt x="1787298" y="439972"/>
                </a:cubicBezTo>
                <a:cubicBezTo>
                  <a:pt x="1754631" y="446660"/>
                  <a:pt x="1725430" y="438485"/>
                  <a:pt x="1692021" y="439972"/>
                </a:cubicBezTo>
                <a:cubicBezTo>
                  <a:pt x="1670491" y="440962"/>
                  <a:pt x="1652178" y="445422"/>
                  <a:pt x="1630895" y="443439"/>
                </a:cubicBezTo>
                <a:cubicBezTo>
                  <a:pt x="1617779" y="442201"/>
                  <a:pt x="1606643" y="443439"/>
                  <a:pt x="1593527" y="443439"/>
                </a:cubicBezTo>
                <a:cubicBezTo>
                  <a:pt x="1501962" y="443439"/>
                  <a:pt x="1422771" y="434273"/>
                  <a:pt x="1331701" y="443439"/>
                </a:cubicBezTo>
                <a:cubicBezTo>
                  <a:pt x="1304479" y="446165"/>
                  <a:pt x="1280722" y="437246"/>
                  <a:pt x="1253500" y="439972"/>
                </a:cubicBezTo>
                <a:cubicBezTo>
                  <a:pt x="1191879" y="446165"/>
                  <a:pt x="1138673" y="443439"/>
                  <a:pt x="1076557" y="443439"/>
                </a:cubicBezTo>
                <a:cubicBezTo>
                  <a:pt x="986725" y="443439"/>
                  <a:pt x="909513" y="444431"/>
                  <a:pt x="819680" y="439972"/>
                </a:cubicBezTo>
                <a:cubicBezTo>
                  <a:pt x="789736" y="438485"/>
                  <a:pt x="764494" y="433530"/>
                  <a:pt x="734550" y="429814"/>
                </a:cubicBezTo>
                <a:cubicBezTo>
                  <a:pt x="730838" y="429319"/>
                  <a:pt x="720939" y="428081"/>
                  <a:pt x="724404" y="426346"/>
                </a:cubicBezTo>
                <a:cubicBezTo>
                  <a:pt x="740984" y="417923"/>
                  <a:pt x="792706" y="429814"/>
                  <a:pt x="777115" y="419410"/>
                </a:cubicBezTo>
                <a:cubicBezTo>
                  <a:pt x="762267" y="409500"/>
                  <a:pt x="743954" y="421144"/>
                  <a:pt x="726136" y="419410"/>
                </a:cubicBezTo>
                <a:cubicBezTo>
                  <a:pt x="714752" y="418419"/>
                  <a:pt x="704606" y="416189"/>
                  <a:pt x="693717" y="419410"/>
                </a:cubicBezTo>
                <a:cubicBezTo>
                  <a:pt x="691490" y="420153"/>
                  <a:pt x="695697" y="424612"/>
                  <a:pt x="693717" y="426346"/>
                </a:cubicBezTo>
                <a:cubicBezTo>
                  <a:pt x="682581" y="435264"/>
                  <a:pt x="667237" y="426346"/>
                  <a:pt x="652884" y="426346"/>
                </a:cubicBezTo>
                <a:cubicBezTo>
                  <a:pt x="645707" y="426346"/>
                  <a:pt x="638778" y="426594"/>
                  <a:pt x="632592" y="422878"/>
                </a:cubicBezTo>
                <a:cubicBezTo>
                  <a:pt x="630364" y="421639"/>
                  <a:pt x="637788" y="417923"/>
                  <a:pt x="636056" y="416189"/>
                </a:cubicBezTo>
                <a:cubicBezTo>
                  <a:pt x="630859" y="410987"/>
                  <a:pt x="623188" y="421639"/>
                  <a:pt x="615763" y="422878"/>
                </a:cubicBezTo>
                <a:cubicBezTo>
                  <a:pt x="612051" y="423621"/>
                  <a:pt x="609081" y="420896"/>
                  <a:pt x="605617" y="419410"/>
                </a:cubicBezTo>
                <a:cubicBezTo>
                  <a:pt x="604132" y="418666"/>
                  <a:pt x="610567" y="416685"/>
                  <a:pt x="609081" y="415942"/>
                </a:cubicBezTo>
                <a:cubicBezTo>
                  <a:pt x="595718" y="409253"/>
                  <a:pt x="581364" y="413959"/>
                  <a:pt x="566516" y="412473"/>
                </a:cubicBezTo>
                <a:cubicBezTo>
                  <a:pt x="534592" y="409253"/>
                  <a:pt x="506875" y="409005"/>
                  <a:pt x="474704" y="409005"/>
                </a:cubicBezTo>
                <a:cubicBezTo>
                  <a:pt x="344781" y="409005"/>
                  <a:pt x="233171" y="409748"/>
                  <a:pt x="103991" y="422630"/>
                </a:cubicBezTo>
                <a:cubicBezTo>
                  <a:pt x="98546" y="423126"/>
                  <a:pt x="83698" y="421639"/>
                  <a:pt x="88647" y="419162"/>
                </a:cubicBezTo>
                <a:cubicBezTo>
                  <a:pt x="101021" y="412969"/>
                  <a:pt x="114879" y="417428"/>
                  <a:pt x="127747" y="412226"/>
                </a:cubicBezTo>
                <a:cubicBezTo>
                  <a:pt x="133192" y="409996"/>
                  <a:pt x="135667" y="403803"/>
                  <a:pt x="141359" y="402068"/>
                </a:cubicBezTo>
                <a:cubicBezTo>
                  <a:pt x="169571" y="392655"/>
                  <a:pt x="196792" y="398353"/>
                  <a:pt x="226489" y="395132"/>
                </a:cubicBezTo>
                <a:cubicBezTo>
                  <a:pt x="378685" y="379773"/>
                  <a:pt x="510587" y="391664"/>
                  <a:pt x="663525" y="391664"/>
                </a:cubicBezTo>
                <a:cubicBezTo>
                  <a:pt x="711783" y="391664"/>
                  <a:pt x="847645" y="401573"/>
                  <a:pt x="801368" y="388195"/>
                </a:cubicBezTo>
                <a:cubicBezTo>
                  <a:pt x="763505" y="377295"/>
                  <a:pt x="728116" y="392159"/>
                  <a:pt x="689015" y="388195"/>
                </a:cubicBezTo>
                <a:cubicBezTo>
                  <a:pt x="574683" y="376800"/>
                  <a:pt x="475694" y="383736"/>
                  <a:pt x="360867" y="378039"/>
                </a:cubicBezTo>
                <a:cubicBezTo>
                  <a:pt x="354432" y="377791"/>
                  <a:pt x="339337" y="375809"/>
                  <a:pt x="343791" y="371350"/>
                </a:cubicBezTo>
                <a:cubicBezTo>
                  <a:pt x="352700" y="362432"/>
                  <a:pt x="367054" y="371350"/>
                  <a:pt x="379427" y="371350"/>
                </a:cubicBezTo>
                <a:cubicBezTo>
                  <a:pt x="560329" y="371350"/>
                  <a:pt x="715742" y="386462"/>
                  <a:pt x="896397" y="378039"/>
                </a:cubicBezTo>
                <a:cubicBezTo>
                  <a:pt x="1035477" y="371597"/>
                  <a:pt x="1155006" y="374570"/>
                  <a:pt x="1294332" y="374570"/>
                </a:cubicBezTo>
                <a:cubicBezTo>
                  <a:pt x="1320565" y="374570"/>
                  <a:pt x="1343332" y="372836"/>
                  <a:pt x="1369070" y="367881"/>
                </a:cubicBezTo>
                <a:cubicBezTo>
                  <a:pt x="1413367" y="358963"/>
                  <a:pt x="1453210" y="368872"/>
                  <a:pt x="1498250" y="364413"/>
                </a:cubicBezTo>
                <a:cubicBezTo>
                  <a:pt x="1593527" y="354999"/>
                  <a:pt x="1676430" y="365900"/>
                  <a:pt x="1771954" y="360945"/>
                </a:cubicBezTo>
                <a:cubicBezTo>
                  <a:pt x="1917469" y="353761"/>
                  <a:pt x="2042937" y="371102"/>
                  <a:pt x="2188450" y="364413"/>
                </a:cubicBezTo>
                <a:cubicBezTo>
                  <a:pt x="2384944" y="355495"/>
                  <a:pt x="2553967" y="353266"/>
                  <a:pt x="2749718" y="333695"/>
                </a:cubicBezTo>
                <a:cubicBezTo>
                  <a:pt x="2780652" y="330722"/>
                  <a:pt x="2807626" y="329483"/>
                  <a:pt x="2838066" y="323537"/>
                </a:cubicBezTo>
                <a:cubicBezTo>
                  <a:pt x="2893747" y="312390"/>
                  <a:pt x="2944479" y="320317"/>
                  <a:pt x="2999665" y="306444"/>
                </a:cubicBezTo>
                <a:cubicBezTo>
                  <a:pt x="3013771" y="302976"/>
                  <a:pt x="3025402" y="298269"/>
                  <a:pt x="3038766" y="292819"/>
                </a:cubicBezTo>
                <a:cubicBezTo>
                  <a:pt x="3045200" y="290341"/>
                  <a:pt x="3051882" y="287369"/>
                  <a:pt x="3054109" y="280928"/>
                </a:cubicBezTo>
                <a:cubicBezTo>
                  <a:pt x="3056831" y="273000"/>
                  <a:pt x="3055594" y="263339"/>
                  <a:pt x="3062771" y="258880"/>
                </a:cubicBezTo>
                <a:cubicBezTo>
                  <a:pt x="3071432" y="253429"/>
                  <a:pt x="3086528" y="251943"/>
                  <a:pt x="3086528" y="241786"/>
                </a:cubicBezTo>
                <a:cubicBezTo>
                  <a:pt x="3086528" y="224445"/>
                  <a:pt x="3065988" y="215774"/>
                  <a:pt x="3061038" y="199176"/>
                </a:cubicBezTo>
                <a:cubicBezTo>
                  <a:pt x="3053119" y="172669"/>
                  <a:pt x="3064256" y="144923"/>
                  <a:pt x="3050892" y="120893"/>
                </a:cubicBezTo>
                <a:cubicBezTo>
                  <a:pt x="3045200" y="110736"/>
                  <a:pt x="3041983" y="101074"/>
                  <a:pt x="3037281" y="90174"/>
                </a:cubicBezTo>
                <a:cubicBezTo>
                  <a:pt x="3028619" y="70603"/>
                  <a:pt x="3008822" y="58712"/>
                  <a:pt x="2988034" y="54501"/>
                </a:cubicBezTo>
                <a:cubicBezTo>
                  <a:pt x="2978630" y="52519"/>
                  <a:pt x="2971701" y="47069"/>
                  <a:pt x="2964276" y="40876"/>
                </a:cubicBezTo>
                <a:cubicBezTo>
                  <a:pt x="2957100" y="35178"/>
                  <a:pt x="2949181" y="33196"/>
                  <a:pt x="2940520" y="30718"/>
                </a:cubicBezTo>
                <a:cubicBezTo>
                  <a:pt x="2918247" y="24030"/>
                  <a:pt x="2900429" y="13625"/>
                  <a:pt x="2877661" y="10157"/>
                </a:cubicBezTo>
                <a:cubicBezTo>
                  <a:pt x="2836828" y="3964"/>
                  <a:pt x="2801440" y="0"/>
                  <a:pt x="2760359" y="0"/>
                </a:cubicBezTo>
                <a:cubicBezTo>
                  <a:pt x="2603709" y="0"/>
                  <a:pt x="2469827" y="20314"/>
                  <a:pt x="2313177" y="20314"/>
                </a:cubicBezTo>
                <a:cubicBezTo>
                  <a:pt x="2290409" y="20314"/>
                  <a:pt x="2271106" y="15855"/>
                  <a:pt x="2248587" y="16846"/>
                </a:cubicBezTo>
                <a:cubicBezTo>
                  <a:pt x="2090946" y="24773"/>
                  <a:pt x="1955579" y="20562"/>
                  <a:pt x="1797939" y="13377"/>
                </a:cubicBezTo>
                <a:cubicBezTo>
                  <a:pt x="1744485" y="10900"/>
                  <a:pt x="1698455" y="7432"/>
                  <a:pt x="1644753" y="9909"/>
                </a:cubicBezTo>
                <a:cubicBezTo>
                  <a:pt x="1478947" y="17589"/>
                  <a:pt x="1336403" y="9909"/>
                  <a:pt x="1170349" y="9909"/>
                </a:cubicBezTo>
                <a:cubicBezTo>
                  <a:pt x="961483" y="9909"/>
                  <a:pt x="782065" y="19323"/>
                  <a:pt x="573446" y="9909"/>
                </a:cubicBezTo>
                <a:cubicBezTo>
                  <a:pt x="406154" y="2478"/>
                  <a:pt x="261383" y="0"/>
                  <a:pt x="94339" y="16846"/>
                </a:cubicBezTo>
                <a:cubicBezTo>
                  <a:pt x="70582" y="19323"/>
                  <a:pt x="43112" y="23039"/>
                  <a:pt x="31481" y="44096"/>
                </a:cubicBezTo>
                <a:cubicBezTo>
                  <a:pt x="9951" y="82990"/>
                  <a:pt x="12921" y="124609"/>
                  <a:pt x="4259" y="168210"/>
                </a:cubicBezTo>
                <a:cubicBezTo>
                  <a:pt x="-4155" y="209829"/>
                  <a:pt x="547" y="248475"/>
                  <a:pt x="12673" y="289103"/>
                </a:cubicBezTo>
                <a:cubicBezTo>
                  <a:pt x="22077" y="320565"/>
                  <a:pt x="2279" y="352274"/>
                  <a:pt x="14405" y="382746"/>
                </a:cubicBezTo>
                <a:cubicBezTo>
                  <a:pt x="17128" y="389929"/>
                  <a:pt x="23809" y="395132"/>
                  <a:pt x="31481" y="396371"/>
                </a:cubicBezTo>
                <a:cubicBezTo>
                  <a:pt x="34451" y="396866"/>
                  <a:pt x="36925" y="397857"/>
                  <a:pt x="39895" y="398105"/>
                </a:cubicBezTo>
                <a:cubicBezTo>
                  <a:pt x="47567" y="398848"/>
                  <a:pt x="54991" y="394637"/>
                  <a:pt x="61920" y="398105"/>
                </a:cubicBezTo>
                <a:cubicBezTo>
                  <a:pt x="64147" y="399096"/>
                  <a:pt x="59940" y="403555"/>
                  <a:pt x="61920" y="404794"/>
                </a:cubicBezTo>
                <a:cubicBezTo>
                  <a:pt x="65137" y="407023"/>
                  <a:pt x="74046" y="406527"/>
                  <a:pt x="72066" y="409996"/>
                </a:cubicBezTo>
                <a:cubicBezTo>
                  <a:pt x="68354" y="416437"/>
                  <a:pt x="57961" y="412721"/>
                  <a:pt x="51774" y="416932"/>
                </a:cubicBezTo>
                <a:cubicBezTo>
                  <a:pt x="44349" y="421887"/>
                  <a:pt x="83450" y="421392"/>
                  <a:pt x="75531" y="425355"/>
                </a:cubicBezTo>
                <a:cubicBezTo>
                  <a:pt x="60930" y="432540"/>
                  <a:pt x="22325" y="427089"/>
                  <a:pt x="31233" y="440715"/>
                </a:cubicBezTo>
                <a:cubicBezTo>
                  <a:pt x="33214" y="443439"/>
                  <a:pt x="39647" y="444679"/>
                  <a:pt x="37915" y="447651"/>
                </a:cubicBezTo>
                <a:cubicBezTo>
                  <a:pt x="34203" y="454340"/>
                  <a:pt x="17128" y="457560"/>
                  <a:pt x="22572" y="463010"/>
                </a:cubicBezTo>
                <a:cubicBezTo>
                  <a:pt x="31233" y="471681"/>
                  <a:pt x="45092" y="468460"/>
                  <a:pt x="56476" y="473168"/>
                </a:cubicBezTo>
                <a:cubicBezTo>
                  <a:pt x="79491" y="482334"/>
                  <a:pt x="101516" y="489270"/>
                  <a:pt x="126263" y="486793"/>
                </a:cubicBezTo>
                <a:lnTo>
                  <a:pt x="126263" y="486793"/>
                </a:lnTo>
                <a:close/>
                <a:moveTo>
                  <a:pt x="598440" y="419410"/>
                </a:moveTo>
                <a:cubicBezTo>
                  <a:pt x="604627" y="425851"/>
                  <a:pt x="564536" y="422135"/>
                  <a:pt x="572950" y="419410"/>
                </a:cubicBezTo>
                <a:cubicBezTo>
                  <a:pt x="581364" y="416437"/>
                  <a:pt x="592253" y="412969"/>
                  <a:pt x="598440" y="419410"/>
                </a:cubicBezTo>
                <a:lnTo>
                  <a:pt x="598440" y="419410"/>
                </a:lnTo>
                <a:close/>
                <a:moveTo>
                  <a:pt x="1669749" y="494225"/>
                </a:moveTo>
                <a:cubicBezTo>
                  <a:pt x="1671481" y="492490"/>
                  <a:pt x="1662819" y="494225"/>
                  <a:pt x="1662819" y="494225"/>
                </a:cubicBezTo>
                <a:cubicBezTo>
                  <a:pt x="1662819" y="494225"/>
                  <a:pt x="1668016" y="495959"/>
                  <a:pt x="1669749" y="494225"/>
                </a:cubicBezTo>
                <a:lnTo>
                  <a:pt x="1669749" y="494225"/>
                </a:lnTo>
                <a:close/>
                <a:moveTo>
                  <a:pt x="1683360" y="494225"/>
                </a:moveTo>
                <a:cubicBezTo>
                  <a:pt x="1685092" y="492490"/>
                  <a:pt x="1676678" y="494225"/>
                  <a:pt x="1676678" y="494225"/>
                </a:cubicBezTo>
                <a:cubicBezTo>
                  <a:pt x="1676678" y="494225"/>
                  <a:pt x="1681874" y="495959"/>
                  <a:pt x="1683360" y="494225"/>
                </a:cubicBezTo>
                <a:lnTo>
                  <a:pt x="1683360" y="494225"/>
                </a:lnTo>
                <a:close/>
                <a:moveTo>
                  <a:pt x="2554215" y="494225"/>
                </a:moveTo>
                <a:cubicBezTo>
                  <a:pt x="2556690" y="491747"/>
                  <a:pt x="2541099" y="492243"/>
                  <a:pt x="2544069" y="494225"/>
                </a:cubicBezTo>
                <a:cubicBezTo>
                  <a:pt x="2547038" y="496206"/>
                  <a:pt x="2551740" y="496702"/>
                  <a:pt x="2554215" y="494225"/>
                </a:cubicBezTo>
                <a:lnTo>
                  <a:pt x="2554215" y="494225"/>
                </a:lnTo>
                <a:close/>
                <a:moveTo>
                  <a:pt x="1469296" y="497693"/>
                </a:moveTo>
                <a:cubicBezTo>
                  <a:pt x="1471771" y="495216"/>
                  <a:pt x="1456180" y="495711"/>
                  <a:pt x="1459149" y="497693"/>
                </a:cubicBezTo>
                <a:cubicBezTo>
                  <a:pt x="1462119" y="499675"/>
                  <a:pt x="1466821" y="500170"/>
                  <a:pt x="1469296" y="497693"/>
                </a:cubicBezTo>
                <a:lnTo>
                  <a:pt x="1469296" y="497693"/>
                </a:lnTo>
                <a:close/>
                <a:moveTo>
                  <a:pt x="1482907" y="497693"/>
                </a:moveTo>
                <a:cubicBezTo>
                  <a:pt x="1484639" y="495959"/>
                  <a:pt x="1475977" y="497693"/>
                  <a:pt x="1475977" y="497693"/>
                </a:cubicBezTo>
                <a:cubicBezTo>
                  <a:pt x="1475977" y="497693"/>
                  <a:pt x="1481175" y="499427"/>
                  <a:pt x="1482907" y="497693"/>
                </a:cubicBezTo>
                <a:lnTo>
                  <a:pt x="1482907" y="497693"/>
                </a:lnTo>
                <a:close/>
                <a:moveTo>
                  <a:pt x="1588330" y="497693"/>
                </a:moveTo>
                <a:cubicBezTo>
                  <a:pt x="1601446" y="484563"/>
                  <a:pt x="1553931" y="492243"/>
                  <a:pt x="1535618" y="494225"/>
                </a:cubicBezTo>
                <a:cubicBezTo>
                  <a:pt x="1531411" y="494720"/>
                  <a:pt x="1519780" y="495711"/>
                  <a:pt x="1523740" y="497693"/>
                </a:cubicBezTo>
                <a:cubicBezTo>
                  <a:pt x="1539578" y="505620"/>
                  <a:pt x="1556901" y="499675"/>
                  <a:pt x="1574719" y="497693"/>
                </a:cubicBezTo>
                <a:cubicBezTo>
                  <a:pt x="1579421" y="497197"/>
                  <a:pt x="1584865" y="501161"/>
                  <a:pt x="1588330" y="497693"/>
                </a:cubicBezTo>
                <a:lnTo>
                  <a:pt x="1588330" y="497693"/>
                </a:lnTo>
                <a:close/>
                <a:moveTo>
                  <a:pt x="1649456" y="497693"/>
                </a:moveTo>
                <a:cubicBezTo>
                  <a:pt x="1651930" y="495959"/>
                  <a:pt x="1647228" y="491747"/>
                  <a:pt x="1644259" y="491004"/>
                </a:cubicBezTo>
                <a:cubicBezTo>
                  <a:pt x="1631638" y="486793"/>
                  <a:pt x="1595754" y="490261"/>
                  <a:pt x="1606890" y="497693"/>
                </a:cubicBezTo>
                <a:cubicBezTo>
                  <a:pt x="1617284" y="504629"/>
                  <a:pt x="1630648" y="501161"/>
                  <a:pt x="1642527" y="497693"/>
                </a:cubicBezTo>
                <a:cubicBezTo>
                  <a:pt x="1644753" y="496949"/>
                  <a:pt x="1647476" y="498932"/>
                  <a:pt x="1649456" y="497693"/>
                </a:cubicBezTo>
                <a:lnTo>
                  <a:pt x="1649456" y="497693"/>
                </a:lnTo>
                <a:close/>
                <a:moveTo>
                  <a:pt x="1448756" y="501161"/>
                </a:moveTo>
                <a:cubicBezTo>
                  <a:pt x="1451230" y="499427"/>
                  <a:pt x="1446528" y="495216"/>
                  <a:pt x="1443559" y="494225"/>
                </a:cubicBezTo>
                <a:cubicBezTo>
                  <a:pt x="1425988" y="488279"/>
                  <a:pt x="1408417" y="490013"/>
                  <a:pt x="1390847" y="495959"/>
                </a:cubicBezTo>
                <a:cubicBezTo>
                  <a:pt x="1387877" y="496949"/>
                  <a:pt x="1380948" y="494968"/>
                  <a:pt x="1382433" y="497693"/>
                </a:cubicBezTo>
                <a:cubicBezTo>
                  <a:pt x="1389610" y="512061"/>
                  <a:pt x="1412130" y="501161"/>
                  <a:pt x="1428463" y="501161"/>
                </a:cubicBezTo>
                <a:cubicBezTo>
                  <a:pt x="1435640" y="501161"/>
                  <a:pt x="1442816" y="505125"/>
                  <a:pt x="1448756" y="501161"/>
                </a:cubicBezTo>
                <a:lnTo>
                  <a:pt x="1448756" y="501161"/>
                </a:lnTo>
                <a:close/>
                <a:moveTo>
                  <a:pt x="2094906" y="501161"/>
                </a:moveTo>
                <a:cubicBezTo>
                  <a:pt x="2104558" y="491500"/>
                  <a:pt x="2042689" y="496702"/>
                  <a:pt x="2055805" y="501161"/>
                </a:cubicBezTo>
                <a:cubicBezTo>
                  <a:pt x="2057043" y="501657"/>
                  <a:pt x="2058280" y="501905"/>
                  <a:pt x="2059270" y="502152"/>
                </a:cubicBezTo>
                <a:cubicBezTo>
                  <a:pt x="2052093" y="501657"/>
                  <a:pt x="2043927" y="501657"/>
                  <a:pt x="2038730" y="501161"/>
                </a:cubicBezTo>
                <a:cubicBezTo>
                  <a:pt x="2031800" y="500418"/>
                  <a:pt x="2014230" y="504134"/>
                  <a:pt x="2019922" y="507850"/>
                </a:cubicBezTo>
                <a:cubicBezTo>
                  <a:pt x="2030811" y="515282"/>
                  <a:pt x="2044174" y="509832"/>
                  <a:pt x="2057290" y="511318"/>
                </a:cubicBezTo>
                <a:cubicBezTo>
                  <a:pt x="2063230" y="511814"/>
                  <a:pt x="2070901" y="516273"/>
                  <a:pt x="2074366" y="511318"/>
                </a:cubicBezTo>
                <a:cubicBezTo>
                  <a:pt x="2076346" y="508098"/>
                  <a:pt x="2075356" y="506116"/>
                  <a:pt x="2072633" y="504629"/>
                </a:cubicBezTo>
                <a:cubicBezTo>
                  <a:pt x="2079563" y="505125"/>
                  <a:pt x="2086492" y="504134"/>
                  <a:pt x="2093174" y="500913"/>
                </a:cubicBezTo>
                <a:cubicBezTo>
                  <a:pt x="2093669" y="500666"/>
                  <a:pt x="2094411" y="501409"/>
                  <a:pt x="2094906" y="500913"/>
                </a:cubicBezTo>
                <a:lnTo>
                  <a:pt x="2094906" y="500913"/>
                </a:lnTo>
                <a:close/>
                <a:moveTo>
                  <a:pt x="2111982" y="501161"/>
                </a:moveTo>
                <a:cubicBezTo>
                  <a:pt x="2113714" y="499427"/>
                  <a:pt x="2105052" y="501161"/>
                  <a:pt x="2105052" y="501161"/>
                </a:cubicBezTo>
                <a:cubicBezTo>
                  <a:pt x="2105052" y="501161"/>
                  <a:pt x="2110249" y="502895"/>
                  <a:pt x="2111982" y="501161"/>
                </a:cubicBezTo>
                <a:lnTo>
                  <a:pt x="2111982" y="501161"/>
                </a:lnTo>
                <a:close/>
                <a:moveTo>
                  <a:pt x="2465619" y="501161"/>
                </a:moveTo>
                <a:cubicBezTo>
                  <a:pt x="2470817" y="500666"/>
                  <a:pt x="2483933" y="496702"/>
                  <a:pt x="2479231" y="494225"/>
                </a:cubicBezTo>
                <a:cubicBezTo>
                  <a:pt x="2468094" y="488527"/>
                  <a:pt x="2455226" y="489518"/>
                  <a:pt x="2443595" y="494225"/>
                </a:cubicBezTo>
                <a:cubicBezTo>
                  <a:pt x="2441368" y="495216"/>
                  <a:pt x="2436665" y="497445"/>
                  <a:pt x="2438645" y="499427"/>
                </a:cubicBezTo>
                <a:cubicBezTo>
                  <a:pt x="2443595" y="504382"/>
                  <a:pt x="2452009" y="500170"/>
                  <a:pt x="2458938" y="499427"/>
                </a:cubicBezTo>
                <a:cubicBezTo>
                  <a:pt x="2461412" y="499427"/>
                  <a:pt x="2463393" y="501409"/>
                  <a:pt x="2465867" y="501161"/>
                </a:cubicBezTo>
                <a:lnTo>
                  <a:pt x="2465867" y="501161"/>
                </a:lnTo>
                <a:close/>
                <a:moveTo>
                  <a:pt x="1734339" y="504629"/>
                </a:moveTo>
                <a:cubicBezTo>
                  <a:pt x="1739288" y="499675"/>
                  <a:pt x="1722460" y="496206"/>
                  <a:pt x="1715531" y="497941"/>
                </a:cubicBezTo>
                <a:cubicBezTo>
                  <a:pt x="1713304" y="498436"/>
                  <a:pt x="1713304" y="503638"/>
                  <a:pt x="1715531" y="504629"/>
                </a:cubicBezTo>
                <a:cubicBezTo>
                  <a:pt x="1721470" y="507602"/>
                  <a:pt x="1729637" y="509336"/>
                  <a:pt x="1734339" y="504629"/>
                </a:cubicBezTo>
                <a:lnTo>
                  <a:pt x="1734339" y="504629"/>
                </a:lnTo>
                <a:close/>
                <a:moveTo>
                  <a:pt x="1754631" y="504629"/>
                </a:moveTo>
                <a:cubicBezTo>
                  <a:pt x="1758344" y="500913"/>
                  <a:pt x="1737061" y="499922"/>
                  <a:pt x="1739288" y="504629"/>
                </a:cubicBezTo>
                <a:cubicBezTo>
                  <a:pt x="1741763" y="509336"/>
                  <a:pt x="1750672" y="508345"/>
                  <a:pt x="1754631" y="504629"/>
                </a:cubicBezTo>
                <a:lnTo>
                  <a:pt x="1754631" y="504629"/>
                </a:lnTo>
                <a:close/>
                <a:moveTo>
                  <a:pt x="1819222" y="504629"/>
                </a:moveTo>
                <a:cubicBezTo>
                  <a:pt x="1822934" y="500913"/>
                  <a:pt x="1801404" y="499922"/>
                  <a:pt x="1803878" y="504629"/>
                </a:cubicBezTo>
                <a:cubicBezTo>
                  <a:pt x="1806353" y="509336"/>
                  <a:pt x="1815262" y="508345"/>
                  <a:pt x="1819222" y="504629"/>
                </a:cubicBezTo>
                <a:lnTo>
                  <a:pt x="1819222" y="504629"/>
                </a:lnTo>
                <a:close/>
                <a:moveTo>
                  <a:pt x="2397317" y="504629"/>
                </a:moveTo>
                <a:cubicBezTo>
                  <a:pt x="2400535" y="503886"/>
                  <a:pt x="2407216" y="499427"/>
                  <a:pt x="2403999" y="497941"/>
                </a:cubicBezTo>
                <a:cubicBezTo>
                  <a:pt x="2392863" y="492243"/>
                  <a:pt x="2357722" y="494473"/>
                  <a:pt x="2368363" y="501409"/>
                </a:cubicBezTo>
                <a:cubicBezTo>
                  <a:pt x="2376777" y="507107"/>
                  <a:pt x="2387419" y="506859"/>
                  <a:pt x="2397317" y="504877"/>
                </a:cubicBezTo>
                <a:lnTo>
                  <a:pt x="2397317" y="504877"/>
                </a:lnTo>
                <a:close/>
                <a:moveTo>
                  <a:pt x="1063936" y="508098"/>
                </a:moveTo>
                <a:cubicBezTo>
                  <a:pt x="1068638" y="506364"/>
                  <a:pt x="1058491" y="499675"/>
                  <a:pt x="1053789" y="497941"/>
                </a:cubicBezTo>
                <a:cubicBezTo>
                  <a:pt x="1035724" y="491500"/>
                  <a:pt x="1017906" y="493729"/>
                  <a:pt x="999346" y="497941"/>
                </a:cubicBezTo>
                <a:cubicBezTo>
                  <a:pt x="994644" y="498932"/>
                  <a:pt x="984497" y="500913"/>
                  <a:pt x="987467" y="504877"/>
                </a:cubicBezTo>
                <a:cubicBezTo>
                  <a:pt x="995386" y="514787"/>
                  <a:pt x="1010730" y="502152"/>
                  <a:pt x="1023103" y="501409"/>
                </a:cubicBezTo>
                <a:cubicBezTo>
                  <a:pt x="1035724" y="500666"/>
                  <a:pt x="1046365" y="506859"/>
                  <a:pt x="1058739" y="504877"/>
                </a:cubicBezTo>
                <a:cubicBezTo>
                  <a:pt x="1060966" y="504629"/>
                  <a:pt x="1061709" y="509088"/>
                  <a:pt x="1063936" y="508345"/>
                </a:cubicBezTo>
                <a:lnTo>
                  <a:pt x="1063936" y="508345"/>
                </a:lnTo>
                <a:close/>
                <a:moveTo>
                  <a:pt x="1135456" y="511566"/>
                </a:moveTo>
                <a:cubicBezTo>
                  <a:pt x="1140157" y="504629"/>
                  <a:pt x="1105759" y="503886"/>
                  <a:pt x="1111698" y="509832"/>
                </a:cubicBezTo>
                <a:cubicBezTo>
                  <a:pt x="1117142" y="515282"/>
                  <a:pt x="1127536" y="516273"/>
                  <a:pt x="1133723" y="511566"/>
                </a:cubicBezTo>
                <a:cubicBezTo>
                  <a:pt x="1134218" y="511318"/>
                  <a:pt x="1134961" y="512061"/>
                  <a:pt x="1135456" y="511566"/>
                </a:cubicBezTo>
                <a:lnTo>
                  <a:pt x="1135456" y="511566"/>
                </a:lnTo>
                <a:close/>
                <a:moveTo>
                  <a:pt x="1169359" y="511566"/>
                </a:moveTo>
                <a:cubicBezTo>
                  <a:pt x="1171587" y="510575"/>
                  <a:pt x="1167380" y="506116"/>
                  <a:pt x="1169359" y="504629"/>
                </a:cubicBezTo>
                <a:cubicBezTo>
                  <a:pt x="1170596" y="503638"/>
                  <a:pt x="1164162" y="501161"/>
                  <a:pt x="1165894" y="501161"/>
                </a:cubicBezTo>
                <a:cubicBezTo>
                  <a:pt x="1175546" y="501161"/>
                  <a:pt x="1183465" y="505125"/>
                  <a:pt x="1193117" y="504629"/>
                </a:cubicBezTo>
                <a:cubicBezTo>
                  <a:pt x="1227020" y="502648"/>
                  <a:pt x="1256222" y="497941"/>
                  <a:pt x="1290125" y="501161"/>
                </a:cubicBezTo>
                <a:cubicBezTo>
                  <a:pt x="1306211" y="502648"/>
                  <a:pt x="1320070" y="501161"/>
                  <a:pt x="1336156" y="501161"/>
                </a:cubicBezTo>
                <a:cubicBezTo>
                  <a:pt x="1343580" y="501161"/>
                  <a:pt x="1362883" y="498436"/>
                  <a:pt x="1356449" y="494225"/>
                </a:cubicBezTo>
                <a:cubicBezTo>
                  <a:pt x="1343085" y="485307"/>
                  <a:pt x="1326504" y="494225"/>
                  <a:pt x="1310418" y="494225"/>
                </a:cubicBezTo>
                <a:cubicBezTo>
                  <a:pt x="1256222" y="494225"/>
                  <a:pt x="1209202" y="486297"/>
                  <a:pt x="1155748" y="494225"/>
                </a:cubicBezTo>
                <a:cubicBezTo>
                  <a:pt x="1149066" y="495216"/>
                  <a:pt x="1132733" y="499675"/>
                  <a:pt x="1138673" y="502895"/>
                </a:cubicBezTo>
                <a:cubicBezTo>
                  <a:pt x="1143870" y="505620"/>
                  <a:pt x="1149809" y="503391"/>
                  <a:pt x="1155748" y="504629"/>
                </a:cubicBezTo>
                <a:cubicBezTo>
                  <a:pt x="1160945" y="505868"/>
                  <a:pt x="1164657" y="513795"/>
                  <a:pt x="1169359" y="511566"/>
                </a:cubicBezTo>
                <a:lnTo>
                  <a:pt x="1169359" y="511566"/>
                </a:lnTo>
                <a:close/>
                <a:moveTo>
                  <a:pt x="1475482" y="511566"/>
                </a:moveTo>
                <a:cubicBezTo>
                  <a:pt x="1477957" y="510823"/>
                  <a:pt x="1480680" y="506611"/>
                  <a:pt x="1478947" y="504629"/>
                </a:cubicBezTo>
                <a:cubicBezTo>
                  <a:pt x="1474245" y="499922"/>
                  <a:pt x="1456675" y="502400"/>
                  <a:pt x="1460139" y="508098"/>
                </a:cubicBezTo>
                <a:cubicBezTo>
                  <a:pt x="1463109" y="512804"/>
                  <a:pt x="1470286" y="513052"/>
                  <a:pt x="1475482" y="511566"/>
                </a:cubicBezTo>
                <a:lnTo>
                  <a:pt x="1475482" y="511566"/>
                </a:lnTo>
                <a:close/>
                <a:moveTo>
                  <a:pt x="1563830" y="511566"/>
                </a:moveTo>
                <a:cubicBezTo>
                  <a:pt x="1566552" y="511071"/>
                  <a:pt x="1568780" y="506859"/>
                  <a:pt x="1567295" y="504629"/>
                </a:cubicBezTo>
                <a:cubicBezTo>
                  <a:pt x="1563583" y="499922"/>
                  <a:pt x="1547002" y="502895"/>
                  <a:pt x="1550219" y="508098"/>
                </a:cubicBezTo>
                <a:cubicBezTo>
                  <a:pt x="1552941" y="512309"/>
                  <a:pt x="1559128" y="512557"/>
                  <a:pt x="1563830" y="511566"/>
                </a:cubicBezTo>
                <a:lnTo>
                  <a:pt x="1563830" y="511566"/>
                </a:lnTo>
                <a:close/>
                <a:moveTo>
                  <a:pt x="1679400" y="511566"/>
                </a:moveTo>
                <a:cubicBezTo>
                  <a:pt x="1686824" y="510080"/>
                  <a:pt x="1704890" y="504629"/>
                  <a:pt x="1698208" y="501409"/>
                </a:cubicBezTo>
                <a:cubicBezTo>
                  <a:pt x="1681627" y="493233"/>
                  <a:pt x="1664056" y="501409"/>
                  <a:pt x="1645496" y="501409"/>
                </a:cubicBezTo>
                <a:cubicBezTo>
                  <a:pt x="1638567" y="501409"/>
                  <a:pt x="1621986" y="503143"/>
                  <a:pt x="1626688" y="508098"/>
                </a:cubicBezTo>
                <a:cubicBezTo>
                  <a:pt x="1634607" y="516025"/>
                  <a:pt x="1647723" y="508593"/>
                  <a:pt x="1659107" y="509832"/>
                </a:cubicBezTo>
                <a:cubicBezTo>
                  <a:pt x="1666284" y="510575"/>
                  <a:pt x="1672471" y="513052"/>
                  <a:pt x="1679400" y="511566"/>
                </a:cubicBezTo>
                <a:lnTo>
                  <a:pt x="1679400" y="511566"/>
                </a:lnTo>
                <a:close/>
                <a:moveTo>
                  <a:pt x="114879" y="525191"/>
                </a:moveTo>
                <a:cubicBezTo>
                  <a:pt x="118839" y="527173"/>
                  <a:pt x="128985" y="520236"/>
                  <a:pt x="125026" y="518255"/>
                </a:cubicBezTo>
                <a:cubicBezTo>
                  <a:pt x="121313" y="516273"/>
                  <a:pt x="110919" y="523209"/>
                  <a:pt x="114879" y="525191"/>
                </a:cubicBezTo>
                <a:lnTo>
                  <a:pt x="114879" y="525191"/>
                </a:lnTo>
                <a:close/>
              </a:path>
            </a:pathLst>
          </a:custGeom>
          <a:gradFill flip="none" rotWithShape="1">
            <a:gsLst>
              <a:gs pos="0">
                <a:srgbClr val="E8E8E8">
                  <a:alpha val="60000"/>
                </a:srgbClr>
              </a:gs>
              <a:gs pos="100000">
                <a:srgbClr val="E8E8E8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0"/>
          <p:cNvSpPr/>
          <p:nvPr/>
        </p:nvSpPr>
        <p:spPr>
          <a:xfrm>
            <a:off x="838200" y="4654992"/>
            <a:ext cx="3086528" cy="52519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6" name="Image 3" descr="https://kimi-img.moonshot.cn/pub/slides/slides_tmpl/image/25-09-05-16:17:40-d2t9p95nfo2stf9djan0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0" y="0"/>
            <a:ext cx="12267565" cy="6857365"/>
          </a:xfrm>
          <a:prstGeom prst="rect">
            <a:avLst/>
          </a:prstGeom>
        </p:spPr>
      </p:pic>
      <p:pic>
        <p:nvPicPr>
          <p:cNvPr id="17" name="Image 4" descr="https://kimi-img.moonshot.cn/pub/slides/slides_tmpl/image/25-09-05-16:17:37-d2t9p8dnfo2stf9djai0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268200" cy="685800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847634" y="1461812"/>
            <a:ext cx="5729433" cy="21499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b"/>
          <a:lstStyle/>
          <a:p>
            <a:pPr>
              <a:lnSpc>
                <a:spcPct val="100000"/>
              </a:lnSpc>
            </a:pPr>
            <a:r>
              <a:rPr lang="en-US" sz="6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6:17:41-d2t9p9dnfo2stf9djaq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058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6:17:38-d2t9p8lnfo2stf9djal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245975" cy="68580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54000" y="13462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2E2E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唐诗大数据解码：从精标样本到全景演化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254000" y="2057400"/>
            <a:ext cx="9855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本研究以人工精标366首为切口，再放大到经清洗后的5.4万首全唐文本，形成小样本深度标签与大样本统计验证的双轴框架，实现文学研究与数据科学的一次闭环。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254000" y="3073400"/>
            <a:ext cx="3835400" cy="2438400"/>
          </a:xfrm>
          <a:custGeom>
            <a:avLst/>
            <a:gdLst/>
            <a:ahLst/>
            <a:cxnLst/>
            <a:rect l="l" t="t" r="r" b="b"/>
            <a:pathLst>
              <a:path w="3835400" h="2438400">
                <a:moveTo>
                  <a:pt x="101608" y="0"/>
                </a:moveTo>
                <a:lnTo>
                  <a:pt x="3733792" y="0"/>
                </a:lnTo>
                <a:cubicBezTo>
                  <a:pt x="3789908" y="0"/>
                  <a:pt x="3835400" y="45492"/>
                  <a:pt x="3835400" y="101608"/>
                </a:cubicBezTo>
                <a:lnTo>
                  <a:pt x="3835400" y="2336792"/>
                </a:lnTo>
                <a:cubicBezTo>
                  <a:pt x="3835400" y="2392908"/>
                  <a:pt x="3789908" y="2438400"/>
                  <a:pt x="3733792" y="2438400"/>
                </a:cubicBezTo>
                <a:lnTo>
                  <a:pt x="101608" y="2438400"/>
                </a:lnTo>
                <a:cubicBezTo>
                  <a:pt x="45492" y="2438400"/>
                  <a:pt x="0" y="2392908"/>
                  <a:pt x="0" y="23367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4A4A4A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Text 3"/>
          <p:cNvSpPr/>
          <p:nvPr/>
        </p:nvSpPr>
        <p:spPr>
          <a:xfrm>
            <a:off x="1660723" y="3632200"/>
            <a:ext cx="1143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C49A6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精标样本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625798" y="4089400"/>
            <a:ext cx="13843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2E2E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366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1458913" y="4699000"/>
            <a:ext cx="1511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 (人工深度标注)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4286647" y="3073400"/>
            <a:ext cx="7645400" cy="2438400"/>
          </a:xfrm>
          <a:custGeom>
            <a:avLst/>
            <a:gdLst/>
            <a:ahLst/>
            <a:cxnLst/>
            <a:rect l="l" t="t" r="r" b="b"/>
            <a:pathLst>
              <a:path w="7645400" h="2438400">
                <a:moveTo>
                  <a:pt x="101608" y="0"/>
                </a:moveTo>
                <a:lnTo>
                  <a:pt x="7543792" y="0"/>
                </a:lnTo>
                <a:cubicBezTo>
                  <a:pt x="7599908" y="0"/>
                  <a:pt x="7645400" y="45492"/>
                  <a:pt x="7645400" y="101608"/>
                </a:cubicBezTo>
                <a:lnTo>
                  <a:pt x="7645400" y="2336792"/>
                </a:lnTo>
                <a:cubicBezTo>
                  <a:pt x="7645400" y="2392908"/>
                  <a:pt x="7599908" y="2438400"/>
                  <a:pt x="7543792" y="2438400"/>
                </a:cubicBezTo>
                <a:lnTo>
                  <a:pt x="101608" y="2438400"/>
                </a:lnTo>
                <a:cubicBezTo>
                  <a:pt x="45492" y="2438400"/>
                  <a:pt x="0" y="2392908"/>
                  <a:pt x="0" y="23367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C49A6C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7"/>
          <p:cNvSpPr/>
          <p:nvPr/>
        </p:nvSpPr>
        <p:spPr>
          <a:xfrm>
            <a:off x="7604323" y="3622675"/>
            <a:ext cx="1143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C49A6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全唐文本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7457877" y="4079875"/>
            <a:ext cx="1612900" cy="635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2E2E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5.4</a:t>
            </a:r>
            <a:r>
              <a:rPr lang="en-US" sz="3000" b="1" dirty="0">
                <a:solidFill>
                  <a:srgbClr val="2E2E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万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7224713" y="4708525"/>
            <a:ext cx="1866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 (经清洗的全库数据)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6:17:41-d2t9p9dnfo2stf9djaq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058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6:17:38-d2t9p8lnfo2stf9djal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245975" cy="68580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46100" y="533400"/>
            <a:ext cx="11099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寻找数据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1"/>
          <p:cNvSpPr/>
          <p:nvPr/>
        </p:nvSpPr>
        <p:spPr>
          <a:xfrm>
            <a:off x="546100" y="1740426"/>
            <a:ext cx="2301009" cy="14599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在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Github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里搜索唐诗，在仓库里下载了全数据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3"/>
          <p:cNvSpPr/>
          <p:nvPr/>
        </p:nvSpPr>
        <p:spPr>
          <a:xfrm>
            <a:off x="546100" y="3208583"/>
            <a:ext cx="3746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49A6C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366首标样本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49A6C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与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C49A6C"/>
              </a:solidFill>
              <a:effectLst/>
              <a:uLnTx/>
              <a:uFillTx/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49A6C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+mn-cs"/>
              </a:rPr>
              <a:t>57607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49A6C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+mn-cs"/>
              </a:rPr>
              <a:t>首全样本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5195590" y="2616200"/>
            <a:ext cx="6337300" cy="2438400"/>
          </a:xfrm>
          <a:custGeom>
            <a:avLst/>
            <a:gdLst/>
            <a:ahLst/>
            <a:cxnLst/>
            <a:rect l="l" t="t" r="r" b="b"/>
            <a:pathLst>
              <a:path w="6337300" h="2438400">
                <a:moveTo>
                  <a:pt x="101608" y="0"/>
                </a:moveTo>
                <a:lnTo>
                  <a:pt x="6235692" y="0"/>
                </a:lnTo>
                <a:cubicBezTo>
                  <a:pt x="6291808" y="0"/>
                  <a:pt x="6337300" y="45492"/>
                  <a:pt x="6337300" y="101608"/>
                </a:cubicBezTo>
                <a:lnTo>
                  <a:pt x="6337300" y="2336792"/>
                </a:lnTo>
                <a:cubicBezTo>
                  <a:pt x="6337300" y="2392908"/>
                  <a:pt x="6291808" y="2438400"/>
                  <a:pt x="6235692" y="2438400"/>
                </a:cubicBezTo>
                <a:lnTo>
                  <a:pt x="101608" y="2438400"/>
                </a:lnTo>
                <a:cubicBezTo>
                  <a:pt x="45492" y="2438400"/>
                  <a:pt x="0" y="2392908"/>
                  <a:pt x="0" y="23367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2E2E2E">
              <a:alpha val="10196"/>
            </a:srgbClr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5500390" y="2921000"/>
            <a:ext cx="5854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49A6C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1.6万首全唐诗库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5500390" y="3429000"/>
            <a:ext cx="5816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全景数据，保证统计意义，还原唐人真实的创作生态。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Shape 12"/>
          <p:cNvSpPr/>
          <p:nvPr/>
        </p:nvSpPr>
        <p:spPr>
          <a:xfrm>
            <a:off x="5514677" y="3937000"/>
            <a:ext cx="200025" cy="177800"/>
          </a:xfrm>
          <a:custGeom>
            <a:avLst/>
            <a:gdLst/>
            <a:ahLst/>
            <a:cxnLst/>
            <a:rect l="l" t="t" r="r" b="b"/>
            <a:pathLst>
              <a:path w="200025" h="177800">
                <a:moveTo>
                  <a:pt x="177939" y="83344"/>
                </a:moveTo>
                <a:lnTo>
                  <a:pt x="116820" y="83344"/>
                </a:lnTo>
                <a:cubicBezTo>
                  <a:pt x="110674" y="83344"/>
                  <a:pt x="105708" y="78378"/>
                  <a:pt x="105708" y="72231"/>
                </a:cubicBezTo>
                <a:lnTo>
                  <a:pt x="105708" y="11112"/>
                </a:lnTo>
                <a:cubicBezTo>
                  <a:pt x="105708" y="4966"/>
                  <a:pt x="110708" y="-69"/>
                  <a:pt x="116785" y="729"/>
                </a:cubicBezTo>
                <a:cubicBezTo>
                  <a:pt x="153943" y="5660"/>
                  <a:pt x="183391" y="35109"/>
                  <a:pt x="188322" y="72266"/>
                </a:cubicBezTo>
                <a:cubicBezTo>
                  <a:pt x="189121" y="78343"/>
                  <a:pt x="184086" y="83344"/>
                  <a:pt x="177939" y="83344"/>
                </a:cubicBezTo>
                <a:close/>
                <a:moveTo>
                  <a:pt x="77301" y="12918"/>
                </a:moveTo>
                <a:cubicBezTo>
                  <a:pt x="83587" y="11599"/>
                  <a:pt x="89039" y="16738"/>
                  <a:pt x="89039" y="23163"/>
                </a:cubicBezTo>
                <a:lnTo>
                  <a:pt x="89039" y="91678"/>
                </a:lnTo>
                <a:cubicBezTo>
                  <a:pt x="89039" y="93623"/>
                  <a:pt x="89733" y="95498"/>
                  <a:pt x="90949" y="96991"/>
                </a:cubicBezTo>
                <a:lnTo>
                  <a:pt x="136823" y="152345"/>
                </a:lnTo>
                <a:cubicBezTo>
                  <a:pt x="140886" y="157242"/>
                  <a:pt x="140017" y="164639"/>
                  <a:pt x="134427" y="167660"/>
                </a:cubicBezTo>
                <a:cubicBezTo>
                  <a:pt x="122585" y="174119"/>
                  <a:pt x="109007" y="177800"/>
                  <a:pt x="94595" y="177800"/>
                </a:cubicBezTo>
                <a:cubicBezTo>
                  <a:pt x="48582" y="177800"/>
                  <a:pt x="11251" y="140469"/>
                  <a:pt x="11251" y="94456"/>
                </a:cubicBezTo>
                <a:cubicBezTo>
                  <a:pt x="11251" y="54347"/>
                  <a:pt x="39554" y="20871"/>
                  <a:pt x="77301" y="12918"/>
                </a:cubicBezTo>
                <a:close/>
                <a:moveTo>
                  <a:pt x="165924" y="100013"/>
                </a:moveTo>
                <a:lnTo>
                  <a:pt x="188149" y="100013"/>
                </a:lnTo>
                <a:cubicBezTo>
                  <a:pt x="194573" y="100013"/>
                  <a:pt x="199712" y="105465"/>
                  <a:pt x="198393" y="111750"/>
                </a:cubicBezTo>
                <a:cubicBezTo>
                  <a:pt x="194851" y="128558"/>
                  <a:pt x="186239" y="143490"/>
                  <a:pt x="174223" y="154880"/>
                </a:cubicBezTo>
                <a:cubicBezTo>
                  <a:pt x="169952" y="158943"/>
                  <a:pt x="163250" y="158075"/>
                  <a:pt x="159499" y="153526"/>
                </a:cubicBezTo>
                <a:lnTo>
                  <a:pt x="130190" y="118209"/>
                </a:lnTo>
                <a:cubicBezTo>
                  <a:pt x="124182" y="110951"/>
                  <a:pt x="129356" y="100013"/>
                  <a:pt x="138733" y="100013"/>
                </a:cubicBezTo>
                <a:lnTo>
                  <a:pt x="165889" y="100013"/>
                </a:lnTo>
                <a:close/>
              </a:path>
            </a:pathLst>
          </a:custGeom>
          <a:solidFill>
            <a:srgbClr val="C49A6C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5722640" y="3886200"/>
            <a:ext cx="3073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时期: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 未知期达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49A6C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63.5%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，中唐存量最大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hape 14"/>
          <p:cNvSpPr/>
          <p:nvPr/>
        </p:nvSpPr>
        <p:spPr>
          <a:xfrm>
            <a:off x="5525790" y="42926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9074" y="0"/>
                </a:moveTo>
                <a:cubicBezTo>
                  <a:pt x="94178" y="0"/>
                  <a:pt x="98867" y="2813"/>
                  <a:pt x="101297" y="7293"/>
                </a:cubicBezTo>
                <a:lnTo>
                  <a:pt x="176307" y="146199"/>
                </a:lnTo>
                <a:cubicBezTo>
                  <a:pt x="178633" y="150505"/>
                  <a:pt x="178529" y="155714"/>
                  <a:pt x="176029" y="159916"/>
                </a:cubicBezTo>
                <a:cubicBezTo>
                  <a:pt x="173529" y="164118"/>
                  <a:pt x="168979" y="166688"/>
                  <a:pt x="164118" y="166688"/>
                </a:cubicBezTo>
                <a:lnTo>
                  <a:pt x="14099" y="166688"/>
                </a:lnTo>
                <a:cubicBezTo>
                  <a:pt x="9203" y="166688"/>
                  <a:pt x="4688" y="164118"/>
                  <a:pt x="2188" y="159916"/>
                </a:cubicBezTo>
                <a:cubicBezTo>
                  <a:pt x="-313" y="155714"/>
                  <a:pt x="-417" y="150505"/>
                  <a:pt x="1910" y="146199"/>
                </a:cubicBezTo>
                <a:lnTo>
                  <a:pt x="76919" y="7293"/>
                </a:lnTo>
                <a:lnTo>
                  <a:pt x="77926" y="5695"/>
                </a:lnTo>
                <a:cubicBezTo>
                  <a:pt x="80461" y="2153"/>
                  <a:pt x="84594" y="0"/>
                  <a:pt x="89074" y="0"/>
                </a:cubicBezTo>
                <a:close/>
                <a:moveTo>
                  <a:pt x="59174" y="86782"/>
                </a:moveTo>
                <a:lnTo>
                  <a:pt x="68481" y="96088"/>
                </a:lnTo>
                <a:cubicBezTo>
                  <a:pt x="70634" y="98241"/>
                  <a:pt x="74176" y="98241"/>
                  <a:pt x="76329" y="96088"/>
                </a:cubicBezTo>
                <a:lnTo>
                  <a:pt x="91366" y="81052"/>
                </a:lnTo>
                <a:cubicBezTo>
                  <a:pt x="93449" y="78968"/>
                  <a:pt x="96262" y="77787"/>
                  <a:pt x="99214" y="77787"/>
                </a:cubicBezTo>
                <a:lnTo>
                  <a:pt x="114077" y="77787"/>
                </a:lnTo>
                <a:lnTo>
                  <a:pt x="89039" y="31428"/>
                </a:lnTo>
                <a:lnTo>
                  <a:pt x="59139" y="86782"/>
                </a:lnTo>
                <a:close/>
              </a:path>
            </a:pathLst>
          </a:custGeom>
          <a:solidFill>
            <a:srgbClr val="C49A6C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Text 15"/>
          <p:cNvSpPr/>
          <p:nvPr/>
        </p:nvSpPr>
        <p:spPr>
          <a:xfrm>
            <a:off x="5722640" y="4241800"/>
            <a:ext cx="2197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题材: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 山水田园占比超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49A6C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四成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 16"/>
          <p:cNvSpPr/>
          <p:nvPr/>
        </p:nvSpPr>
        <p:spPr>
          <a:xfrm>
            <a:off x="609600" y="5359400"/>
            <a:ext cx="10972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两端对照，互为补充，奠定文风演变研究的可靠基准。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8059B0B4-3CA8-D396-B318-29535D50A4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468" y="770183"/>
            <a:ext cx="8720291" cy="5317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6:17:37-d2t9p8dnfo2stf9djaj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5"/>
            <a:ext cx="12192000" cy="685736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flipH="1">
            <a:off x="6784975" y="3098849"/>
            <a:ext cx="3971925" cy="300793"/>
          </a:xfrm>
          <a:custGeom>
            <a:avLst/>
            <a:gdLst/>
            <a:ahLst/>
            <a:cxnLst/>
            <a:rect l="l" t="t" r="r" b="b"/>
            <a:pathLst>
              <a:path w="3971925" h="300793">
                <a:moveTo>
                  <a:pt x="202291" y="300084"/>
                </a:moveTo>
                <a:cubicBezTo>
                  <a:pt x="220761" y="300084"/>
                  <a:pt x="236047" y="296111"/>
                  <a:pt x="254837" y="296111"/>
                </a:cubicBezTo>
                <a:cubicBezTo>
                  <a:pt x="304835" y="296111"/>
                  <a:pt x="347191" y="292564"/>
                  <a:pt x="397189" y="290294"/>
                </a:cubicBezTo>
                <a:cubicBezTo>
                  <a:pt x="404832" y="290010"/>
                  <a:pt x="411520" y="290010"/>
                  <a:pt x="419162" y="290294"/>
                </a:cubicBezTo>
                <a:cubicBezTo>
                  <a:pt x="505148" y="294124"/>
                  <a:pt x="579986" y="288449"/>
                  <a:pt x="666608" y="290294"/>
                </a:cubicBezTo>
                <a:cubicBezTo>
                  <a:pt x="707371" y="291145"/>
                  <a:pt x="742083" y="295969"/>
                  <a:pt x="782528" y="294266"/>
                </a:cubicBezTo>
                <a:cubicBezTo>
                  <a:pt x="807687" y="293131"/>
                  <a:pt x="829979" y="291145"/>
                  <a:pt x="854819" y="293273"/>
                </a:cubicBezTo>
                <a:cubicBezTo>
                  <a:pt x="894627" y="296820"/>
                  <a:pt x="930295" y="292422"/>
                  <a:pt x="970739" y="294266"/>
                </a:cubicBezTo>
                <a:cubicBezTo>
                  <a:pt x="1008318" y="295969"/>
                  <a:pt x="1040483" y="291287"/>
                  <a:pt x="1078061" y="290294"/>
                </a:cubicBezTo>
                <a:cubicBezTo>
                  <a:pt x="1095576" y="289868"/>
                  <a:pt x="1110862" y="290010"/>
                  <a:pt x="1128378" y="290294"/>
                </a:cubicBezTo>
                <a:cubicBezTo>
                  <a:pt x="1162135" y="291003"/>
                  <a:pt x="1191115" y="289017"/>
                  <a:pt x="1224553" y="288307"/>
                </a:cubicBezTo>
                <a:cubicBezTo>
                  <a:pt x="1235699" y="288024"/>
                  <a:pt x="1261495" y="288591"/>
                  <a:pt x="1255126" y="284476"/>
                </a:cubicBezTo>
                <a:cubicBezTo>
                  <a:pt x="1247164" y="279085"/>
                  <a:pt x="1228056" y="284760"/>
                  <a:pt x="1213407" y="284476"/>
                </a:cubicBezTo>
                <a:cubicBezTo>
                  <a:pt x="1037298" y="280504"/>
                  <a:pt x="886028" y="280504"/>
                  <a:pt x="709918" y="276673"/>
                </a:cubicBezTo>
                <a:cubicBezTo>
                  <a:pt x="618838" y="274686"/>
                  <a:pt x="540178" y="278801"/>
                  <a:pt x="449417" y="274686"/>
                </a:cubicBezTo>
                <a:cubicBezTo>
                  <a:pt x="417252" y="273268"/>
                  <a:pt x="389546" y="278092"/>
                  <a:pt x="357381" y="276673"/>
                </a:cubicBezTo>
                <a:cubicBezTo>
                  <a:pt x="285727" y="273552"/>
                  <a:pt x="223627" y="280646"/>
                  <a:pt x="151655" y="280646"/>
                </a:cubicBezTo>
                <a:cubicBezTo>
                  <a:pt x="131273" y="280646"/>
                  <a:pt x="77771" y="281497"/>
                  <a:pt x="94650" y="286463"/>
                </a:cubicBezTo>
                <a:cubicBezTo>
                  <a:pt x="99745" y="288024"/>
                  <a:pt x="106114" y="287740"/>
                  <a:pt x="112166" y="288449"/>
                </a:cubicBezTo>
                <a:cubicBezTo>
                  <a:pt x="160253" y="293131"/>
                  <a:pt x="203246" y="282348"/>
                  <a:pt x="252289" y="284618"/>
                </a:cubicBezTo>
                <a:cubicBezTo>
                  <a:pt x="289549" y="286321"/>
                  <a:pt x="389546" y="272558"/>
                  <a:pt x="359610" y="282632"/>
                </a:cubicBezTo>
                <a:cubicBezTo>
                  <a:pt x="346554" y="287030"/>
                  <a:pt x="329994" y="285753"/>
                  <a:pt x="313752" y="286605"/>
                </a:cubicBezTo>
                <a:cubicBezTo>
                  <a:pt x="274581" y="288307"/>
                  <a:pt x="241143" y="289868"/>
                  <a:pt x="202291" y="292422"/>
                </a:cubicBezTo>
                <a:cubicBezTo>
                  <a:pt x="193055" y="292990"/>
                  <a:pt x="175540" y="297672"/>
                  <a:pt x="182546" y="300226"/>
                </a:cubicBezTo>
                <a:cubicBezTo>
                  <a:pt x="187641" y="302212"/>
                  <a:pt x="195284" y="300226"/>
                  <a:pt x="202291" y="300226"/>
                </a:cubicBezTo>
                <a:lnTo>
                  <a:pt x="202291" y="300226"/>
                </a:lnTo>
                <a:close/>
                <a:moveTo>
                  <a:pt x="3025456" y="9648"/>
                </a:moveTo>
                <a:cubicBezTo>
                  <a:pt x="3028640" y="8229"/>
                  <a:pt x="3008578" y="8513"/>
                  <a:pt x="3012399" y="9648"/>
                </a:cubicBezTo>
                <a:cubicBezTo>
                  <a:pt x="3016221" y="10783"/>
                  <a:pt x="3022271" y="11067"/>
                  <a:pt x="3025456" y="9648"/>
                </a:cubicBezTo>
                <a:lnTo>
                  <a:pt x="3025456" y="9648"/>
                </a:lnTo>
                <a:close/>
                <a:moveTo>
                  <a:pt x="3042971" y="9648"/>
                </a:moveTo>
                <a:cubicBezTo>
                  <a:pt x="3046156" y="8229"/>
                  <a:pt x="3026411" y="7236"/>
                  <a:pt x="3029914" y="8655"/>
                </a:cubicBezTo>
                <a:cubicBezTo>
                  <a:pt x="3033417" y="10074"/>
                  <a:pt x="3039786" y="11067"/>
                  <a:pt x="3042971" y="9648"/>
                </a:cubicBezTo>
                <a:lnTo>
                  <a:pt x="3042971" y="9648"/>
                </a:lnTo>
                <a:close/>
                <a:moveTo>
                  <a:pt x="1686323" y="222190"/>
                </a:moveTo>
                <a:cubicBezTo>
                  <a:pt x="1696514" y="217649"/>
                  <a:pt x="1630911" y="220203"/>
                  <a:pt x="1644924" y="222190"/>
                </a:cubicBezTo>
                <a:cubicBezTo>
                  <a:pt x="1657980" y="224176"/>
                  <a:pt x="1671993" y="225027"/>
                  <a:pt x="1684412" y="222190"/>
                </a:cubicBezTo>
                <a:cubicBezTo>
                  <a:pt x="1685049" y="222190"/>
                  <a:pt x="1686005" y="222473"/>
                  <a:pt x="1686641" y="222190"/>
                </a:cubicBezTo>
                <a:lnTo>
                  <a:pt x="1686641" y="222190"/>
                </a:lnTo>
                <a:close/>
                <a:moveTo>
                  <a:pt x="1515627" y="224176"/>
                </a:moveTo>
                <a:cubicBezTo>
                  <a:pt x="1533462" y="216230"/>
                  <a:pt x="1468813" y="221764"/>
                  <a:pt x="1443336" y="222190"/>
                </a:cubicBezTo>
                <a:cubicBezTo>
                  <a:pt x="1436330" y="222190"/>
                  <a:pt x="1417223" y="222757"/>
                  <a:pt x="1423592" y="224176"/>
                </a:cubicBezTo>
                <a:cubicBezTo>
                  <a:pt x="1445566" y="229000"/>
                  <a:pt x="1469132" y="224176"/>
                  <a:pt x="1493654" y="224176"/>
                </a:cubicBezTo>
                <a:cubicBezTo>
                  <a:pt x="1501296" y="224176"/>
                  <a:pt x="1510214" y="226588"/>
                  <a:pt x="1515627" y="224176"/>
                </a:cubicBezTo>
                <a:lnTo>
                  <a:pt x="1515627" y="224176"/>
                </a:lnTo>
                <a:close/>
                <a:moveTo>
                  <a:pt x="1559257" y="224176"/>
                </a:moveTo>
                <a:cubicBezTo>
                  <a:pt x="1565626" y="219919"/>
                  <a:pt x="1515627" y="222615"/>
                  <a:pt x="1526455" y="224176"/>
                </a:cubicBezTo>
                <a:cubicBezTo>
                  <a:pt x="1537283" y="225737"/>
                  <a:pt x="1552887" y="228433"/>
                  <a:pt x="1559257" y="224176"/>
                </a:cubicBezTo>
                <a:lnTo>
                  <a:pt x="1559257" y="224176"/>
                </a:lnTo>
                <a:close/>
                <a:moveTo>
                  <a:pt x="1581231" y="224176"/>
                </a:moveTo>
                <a:cubicBezTo>
                  <a:pt x="1584097" y="223467"/>
                  <a:pt x="1581868" y="219636"/>
                  <a:pt x="1579001" y="220345"/>
                </a:cubicBezTo>
                <a:cubicBezTo>
                  <a:pt x="1576136" y="220913"/>
                  <a:pt x="1575817" y="224176"/>
                  <a:pt x="1579001" y="224176"/>
                </a:cubicBezTo>
                <a:cubicBezTo>
                  <a:pt x="1579638" y="224176"/>
                  <a:pt x="1580594" y="224176"/>
                  <a:pt x="1581231" y="224176"/>
                </a:cubicBezTo>
                <a:lnTo>
                  <a:pt x="1581231" y="224176"/>
                </a:lnTo>
                <a:close/>
                <a:moveTo>
                  <a:pt x="1629319" y="224176"/>
                </a:moveTo>
                <a:cubicBezTo>
                  <a:pt x="1633140" y="223609"/>
                  <a:pt x="1626452" y="220771"/>
                  <a:pt x="1622631" y="220345"/>
                </a:cubicBezTo>
                <a:cubicBezTo>
                  <a:pt x="1615943" y="219352"/>
                  <a:pt x="1596517" y="221764"/>
                  <a:pt x="1602886" y="223325"/>
                </a:cubicBezTo>
                <a:cubicBezTo>
                  <a:pt x="1609574" y="224885"/>
                  <a:pt x="1617217" y="224034"/>
                  <a:pt x="1624860" y="223325"/>
                </a:cubicBezTo>
                <a:cubicBezTo>
                  <a:pt x="1626452" y="223325"/>
                  <a:pt x="1627726" y="224602"/>
                  <a:pt x="1629319" y="224318"/>
                </a:cubicBezTo>
                <a:lnTo>
                  <a:pt x="1629319" y="224318"/>
                </a:lnTo>
                <a:close/>
                <a:moveTo>
                  <a:pt x="1734411" y="224176"/>
                </a:moveTo>
                <a:cubicBezTo>
                  <a:pt x="1737914" y="223609"/>
                  <a:pt x="1731545" y="220771"/>
                  <a:pt x="1727723" y="220345"/>
                </a:cubicBezTo>
                <a:cubicBezTo>
                  <a:pt x="1717532" y="218785"/>
                  <a:pt x="1686961" y="220771"/>
                  <a:pt x="1697151" y="222331"/>
                </a:cubicBezTo>
                <a:cubicBezTo>
                  <a:pt x="1708297" y="224034"/>
                  <a:pt x="1718488" y="225311"/>
                  <a:pt x="1729953" y="224318"/>
                </a:cubicBezTo>
                <a:cubicBezTo>
                  <a:pt x="1731545" y="224318"/>
                  <a:pt x="1732819" y="224602"/>
                  <a:pt x="1734411" y="224318"/>
                </a:cubicBezTo>
                <a:lnTo>
                  <a:pt x="1734411" y="224318"/>
                </a:lnTo>
                <a:close/>
                <a:moveTo>
                  <a:pt x="1865617" y="224176"/>
                </a:moveTo>
                <a:cubicBezTo>
                  <a:pt x="1869121" y="222615"/>
                  <a:pt x="1852561" y="220061"/>
                  <a:pt x="1852561" y="222190"/>
                </a:cubicBezTo>
                <a:cubicBezTo>
                  <a:pt x="1852561" y="224318"/>
                  <a:pt x="1862115" y="225595"/>
                  <a:pt x="1865617" y="224176"/>
                </a:cubicBezTo>
                <a:lnTo>
                  <a:pt x="1865617" y="224176"/>
                </a:lnTo>
                <a:close/>
                <a:moveTo>
                  <a:pt x="1195892" y="226162"/>
                </a:moveTo>
                <a:cubicBezTo>
                  <a:pt x="1222006" y="226162"/>
                  <a:pt x="1295571" y="225169"/>
                  <a:pt x="1270412" y="222331"/>
                </a:cubicBezTo>
                <a:cubicBezTo>
                  <a:pt x="1223598" y="217082"/>
                  <a:pt x="1180924" y="222331"/>
                  <a:pt x="1132518" y="222331"/>
                </a:cubicBezTo>
                <a:cubicBezTo>
                  <a:pt x="1106404" y="222331"/>
                  <a:pt x="1081245" y="217082"/>
                  <a:pt x="1057998" y="222331"/>
                </a:cubicBezTo>
                <a:cubicBezTo>
                  <a:pt x="1055131" y="222899"/>
                  <a:pt x="1055131" y="225595"/>
                  <a:pt x="1057998" y="226162"/>
                </a:cubicBezTo>
                <a:cubicBezTo>
                  <a:pt x="1085385" y="232263"/>
                  <a:pt x="1115003" y="224176"/>
                  <a:pt x="1145574" y="224176"/>
                </a:cubicBezTo>
                <a:cubicBezTo>
                  <a:pt x="1163409" y="224176"/>
                  <a:pt x="1178377" y="226162"/>
                  <a:pt x="1195892" y="226162"/>
                </a:cubicBezTo>
                <a:lnTo>
                  <a:pt x="1195892" y="226162"/>
                </a:lnTo>
                <a:close/>
                <a:moveTo>
                  <a:pt x="1362129" y="226162"/>
                </a:moveTo>
                <a:cubicBezTo>
                  <a:pt x="1375504" y="225595"/>
                  <a:pt x="1412128" y="224176"/>
                  <a:pt x="1399389" y="222331"/>
                </a:cubicBezTo>
                <a:cubicBezTo>
                  <a:pt x="1372638" y="218359"/>
                  <a:pt x="1346206" y="220203"/>
                  <a:pt x="1318500" y="222331"/>
                </a:cubicBezTo>
                <a:cubicBezTo>
                  <a:pt x="1314996" y="222615"/>
                  <a:pt x="1307353" y="223183"/>
                  <a:pt x="1309901" y="224318"/>
                </a:cubicBezTo>
                <a:cubicBezTo>
                  <a:pt x="1320092" y="228858"/>
                  <a:pt x="1336970" y="224885"/>
                  <a:pt x="1351301" y="224318"/>
                </a:cubicBezTo>
                <a:cubicBezTo>
                  <a:pt x="1355441" y="224176"/>
                  <a:pt x="1357989" y="226446"/>
                  <a:pt x="1362129" y="226304"/>
                </a:cubicBezTo>
                <a:lnTo>
                  <a:pt x="1362129" y="226304"/>
                </a:lnTo>
                <a:close/>
                <a:moveTo>
                  <a:pt x="3541683" y="226162"/>
                </a:moveTo>
                <a:cubicBezTo>
                  <a:pt x="3544231" y="224460"/>
                  <a:pt x="3526397" y="223325"/>
                  <a:pt x="3528626" y="225169"/>
                </a:cubicBezTo>
                <a:cubicBezTo>
                  <a:pt x="3530537" y="227014"/>
                  <a:pt x="3539135" y="227865"/>
                  <a:pt x="3541683" y="226162"/>
                </a:cubicBezTo>
                <a:lnTo>
                  <a:pt x="3541683" y="226162"/>
                </a:lnTo>
                <a:close/>
                <a:moveTo>
                  <a:pt x="3467163" y="228149"/>
                </a:moveTo>
                <a:cubicBezTo>
                  <a:pt x="3469710" y="226446"/>
                  <a:pt x="3451877" y="225311"/>
                  <a:pt x="3454105" y="227155"/>
                </a:cubicBezTo>
                <a:cubicBezTo>
                  <a:pt x="3456335" y="229000"/>
                  <a:pt x="3464615" y="229851"/>
                  <a:pt x="3467163" y="228149"/>
                </a:cubicBezTo>
                <a:lnTo>
                  <a:pt x="3467163" y="228149"/>
                </a:lnTo>
                <a:close/>
                <a:moveTo>
                  <a:pt x="3410158" y="231980"/>
                </a:moveTo>
                <a:cubicBezTo>
                  <a:pt x="3417483" y="227155"/>
                  <a:pt x="3363663" y="225879"/>
                  <a:pt x="3372898" y="229993"/>
                </a:cubicBezTo>
                <a:cubicBezTo>
                  <a:pt x="3378949" y="232689"/>
                  <a:pt x="3388503" y="231554"/>
                  <a:pt x="3397101" y="230986"/>
                </a:cubicBezTo>
                <a:cubicBezTo>
                  <a:pt x="3401560" y="230703"/>
                  <a:pt x="3407611" y="233682"/>
                  <a:pt x="3410158" y="231980"/>
                </a:cubicBezTo>
                <a:lnTo>
                  <a:pt x="3410158" y="231980"/>
                </a:lnTo>
                <a:close/>
                <a:moveTo>
                  <a:pt x="3419075" y="231980"/>
                </a:moveTo>
                <a:cubicBezTo>
                  <a:pt x="3423534" y="232547"/>
                  <a:pt x="3425444" y="227014"/>
                  <a:pt x="3421304" y="226162"/>
                </a:cubicBezTo>
                <a:cubicBezTo>
                  <a:pt x="3417483" y="225311"/>
                  <a:pt x="3411750" y="229709"/>
                  <a:pt x="3414617" y="230986"/>
                </a:cubicBezTo>
                <a:cubicBezTo>
                  <a:pt x="3415890" y="231554"/>
                  <a:pt x="3417483" y="231838"/>
                  <a:pt x="3419075" y="231980"/>
                </a:cubicBezTo>
                <a:lnTo>
                  <a:pt x="3419075" y="231980"/>
                </a:lnTo>
                <a:close/>
                <a:moveTo>
                  <a:pt x="3379586" y="233966"/>
                </a:moveTo>
                <a:cubicBezTo>
                  <a:pt x="3387229" y="230561"/>
                  <a:pt x="3339460" y="231838"/>
                  <a:pt x="3349014" y="233966"/>
                </a:cubicBezTo>
                <a:cubicBezTo>
                  <a:pt x="3358567" y="236094"/>
                  <a:pt x="3371943" y="237371"/>
                  <a:pt x="3379586" y="233966"/>
                </a:cubicBezTo>
                <a:lnTo>
                  <a:pt x="3379586" y="233966"/>
                </a:lnTo>
                <a:close/>
                <a:moveTo>
                  <a:pt x="3292009" y="235952"/>
                </a:moveTo>
                <a:cubicBezTo>
                  <a:pt x="3296467" y="233966"/>
                  <a:pt x="3269080" y="234675"/>
                  <a:pt x="3274494" y="235952"/>
                </a:cubicBezTo>
                <a:cubicBezTo>
                  <a:pt x="3279907" y="237229"/>
                  <a:pt x="3287550" y="237797"/>
                  <a:pt x="3292009" y="235952"/>
                </a:cubicBezTo>
                <a:lnTo>
                  <a:pt x="3292009" y="235952"/>
                </a:lnTo>
                <a:close/>
                <a:moveTo>
                  <a:pt x="3331498" y="235952"/>
                </a:moveTo>
                <a:cubicBezTo>
                  <a:pt x="3336912" y="234533"/>
                  <a:pt x="3337549" y="228149"/>
                  <a:pt x="3331498" y="228149"/>
                </a:cubicBezTo>
                <a:cubicBezTo>
                  <a:pt x="3327358" y="228149"/>
                  <a:pt x="3327040" y="231696"/>
                  <a:pt x="3322900" y="231980"/>
                </a:cubicBezTo>
                <a:cubicBezTo>
                  <a:pt x="3316211" y="232547"/>
                  <a:pt x="3305384" y="229000"/>
                  <a:pt x="3303155" y="231980"/>
                </a:cubicBezTo>
                <a:cubicBezTo>
                  <a:pt x="3299971" y="236378"/>
                  <a:pt x="3322581" y="238223"/>
                  <a:pt x="3331498" y="235952"/>
                </a:cubicBezTo>
                <a:lnTo>
                  <a:pt x="3331498" y="235952"/>
                </a:lnTo>
                <a:close/>
                <a:moveTo>
                  <a:pt x="858640" y="237939"/>
                </a:moveTo>
                <a:cubicBezTo>
                  <a:pt x="860870" y="236945"/>
                  <a:pt x="849724" y="237939"/>
                  <a:pt x="849724" y="237939"/>
                </a:cubicBezTo>
                <a:cubicBezTo>
                  <a:pt x="849724" y="237939"/>
                  <a:pt x="856411" y="238932"/>
                  <a:pt x="858640" y="237939"/>
                </a:cubicBezTo>
                <a:lnTo>
                  <a:pt x="858640" y="237939"/>
                </a:lnTo>
                <a:close/>
                <a:moveTo>
                  <a:pt x="1629000" y="239925"/>
                </a:moveTo>
                <a:cubicBezTo>
                  <a:pt x="1631229" y="238932"/>
                  <a:pt x="1620083" y="239925"/>
                  <a:pt x="1620083" y="239925"/>
                </a:cubicBezTo>
                <a:cubicBezTo>
                  <a:pt x="1620083" y="239925"/>
                  <a:pt x="1626771" y="240918"/>
                  <a:pt x="1629000" y="239925"/>
                </a:cubicBezTo>
                <a:lnTo>
                  <a:pt x="1629000" y="239925"/>
                </a:lnTo>
                <a:close/>
                <a:moveTo>
                  <a:pt x="2128030" y="239925"/>
                </a:moveTo>
                <a:cubicBezTo>
                  <a:pt x="2130578" y="238223"/>
                  <a:pt x="2114973" y="236945"/>
                  <a:pt x="2114973" y="238932"/>
                </a:cubicBezTo>
                <a:cubicBezTo>
                  <a:pt x="2114973" y="240918"/>
                  <a:pt x="2125482" y="241628"/>
                  <a:pt x="2128030" y="239925"/>
                </a:cubicBezTo>
                <a:lnTo>
                  <a:pt x="2128030" y="239925"/>
                </a:lnTo>
                <a:close/>
                <a:moveTo>
                  <a:pt x="2451905" y="239925"/>
                </a:moveTo>
                <a:cubicBezTo>
                  <a:pt x="2455727" y="239074"/>
                  <a:pt x="2439167" y="236378"/>
                  <a:pt x="2441079" y="237939"/>
                </a:cubicBezTo>
                <a:cubicBezTo>
                  <a:pt x="2442989" y="239641"/>
                  <a:pt x="2448403" y="240776"/>
                  <a:pt x="2451905" y="239925"/>
                </a:cubicBezTo>
                <a:lnTo>
                  <a:pt x="2451905" y="239925"/>
                </a:lnTo>
                <a:close/>
                <a:moveTo>
                  <a:pt x="2535024" y="239925"/>
                </a:moveTo>
                <a:cubicBezTo>
                  <a:pt x="2545215" y="235385"/>
                  <a:pt x="2480567" y="237087"/>
                  <a:pt x="2493625" y="239925"/>
                </a:cubicBezTo>
                <a:cubicBezTo>
                  <a:pt x="2506045" y="242621"/>
                  <a:pt x="2520694" y="242621"/>
                  <a:pt x="2533114" y="239925"/>
                </a:cubicBezTo>
                <a:cubicBezTo>
                  <a:pt x="2533751" y="239783"/>
                  <a:pt x="2534706" y="240209"/>
                  <a:pt x="2535343" y="239925"/>
                </a:cubicBezTo>
                <a:lnTo>
                  <a:pt x="2535343" y="239925"/>
                </a:lnTo>
                <a:close/>
                <a:moveTo>
                  <a:pt x="3134688" y="239925"/>
                </a:moveTo>
                <a:cubicBezTo>
                  <a:pt x="3140420" y="237371"/>
                  <a:pt x="3120676" y="236945"/>
                  <a:pt x="3112714" y="235952"/>
                </a:cubicBezTo>
                <a:cubicBezTo>
                  <a:pt x="3102205" y="234817"/>
                  <a:pt x="3076091" y="234817"/>
                  <a:pt x="3082142" y="238932"/>
                </a:cubicBezTo>
                <a:cubicBezTo>
                  <a:pt x="3085964" y="241486"/>
                  <a:pt x="3094881" y="239357"/>
                  <a:pt x="3101887" y="239925"/>
                </a:cubicBezTo>
                <a:cubicBezTo>
                  <a:pt x="3113351" y="240776"/>
                  <a:pt x="3126727" y="243614"/>
                  <a:pt x="3134688" y="239925"/>
                </a:cubicBezTo>
                <a:lnTo>
                  <a:pt x="3134688" y="239925"/>
                </a:lnTo>
                <a:close/>
                <a:moveTo>
                  <a:pt x="3174178" y="239925"/>
                </a:moveTo>
                <a:cubicBezTo>
                  <a:pt x="3178318" y="239216"/>
                  <a:pt x="3178636" y="236378"/>
                  <a:pt x="3182776" y="235952"/>
                </a:cubicBezTo>
                <a:cubicBezTo>
                  <a:pt x="3204750" y="234250"/>
                  <a:pt x="3260163" y="243614"/>
                  <a:pt x="3246150" y="235952"/>
                </a:cubicBezTo>
                <a:cubicBezTo>
                  <a:pt x="3242647" y="233966"/>
                  <a:pt x="3236277" y="234250"/>
                  <a:pt x="3230864" y="233966"/>
                </a:cubicBezTo>
                <a:cubicBezTo>
                  <a:pt x="3225450" y="233682"/>
                  <a:pt x="3220991" y="234108"/>
                  <a:pt x="3215578" y="233966"/>
                </a:cubicBezTo>
                <a:cubicBezTo>
                  <a:pt x="3197744" y="233398"/>
                  <a:pt x="3158573" y="231412"/>
                  <a:pt x="3165261" y="238790"/>
                </a:cubicBezTo>
                <a:cubicBezTo>
                  <a:pt x="3166534" y="240067"/>
                  <a:pt x="3170993" y="240209"/>
                  <a:pt x="3174178" y="239783"/>
                </a:cubicBezTo>
                <a:lnTo>
                  <a:pt x="3174178" y="239783"/>
                </a:lnTo>
                <a:close/>
                <a:moveTo>
                  <a:pt x="1239521" y="241911"/>
                </a:moveTo>
                <a:cubicBezTo>
                  <a:pt x="1247164" y="238506"/>
                  <a:pt x="1199395" y="239783"/>
                  <a:pt x="1208948" y="241911"/>
                </a:cubicBezTo>
                <a:cubicBezTo>
                  <a:pt x="1218502" y="244040"/>
                  <a:pt x="1231878" y="245317"/>
                  <a:pt x="1239521" y="241911"/>
                </a:cubicBezTo>
                <a:lnTo>
                  <a:pt x="1239521" y="241911"/>
                </a:lnTo>
                <a:close/>
                <a:moveTo>
                  <a:pt x="1335696" y="241911"/>
                </a:moveTo>
                <a:cubicBezTo>
                  <a:pt x="1341110" y="239499"/>
                  <a:pt x="1307035" y="240351"/>
                  <a:pt x="1313723" y="241911"/>
                </a:cubicBezTo>
                <a:cubicBezTo>
                  <a:pt x="1320410" y="243472"/>
                  <a:pt x="1330283" y="244323"/>
                  <a:pt x="1335696" y="241911"/>
                </a:cubicBezTo>
                <a:lnTo>
                  <a:pt x="1335696" y="241911"/>
                </a:lnTo>
                <a:close/>
                <a:moveTo>
                  <a:pt x="1558938" y="241911"/>
                </a:moveTo>
                <a:cubicBezTo>
                  <a:pt x="1561805" y="240635"/>
                  <a:pt x="1550340" y="238506"/>
                  <a:pt x="1548110" y="239925"/>
                </a:cubicBezTo>
                <a:cubicBezTo>
                  <a:pt x="1545882" y="241486"/>
                  <a:pt x="1556072" y="243188"/>
                  <a:pt x="1558938" y="241911"/>
                </a:cubicBezTo>
                <a:lnTo>
                  <a:pt x="1558938" y="241911"/>
                </a:lnTo>
                <a:close/>
                <a:moveTo>
                  <a:pt x="1852242" y="241911"/>
                </a:moveTo>
                <a:cubicBezTo>
                  <a:pt x="1857338" y="238506"/>
                  <a:pt x="1819440" y="239074"/>
                  <a:pt x="1826128" y="241911"/>
                </a:cubicBezTo>
                <a:cubicBezTo>
                  <a:pt x="1832179" y="244607"/>
                  <a:pt x="1843325" y="244181"/>
                  <a:pt x="1850331" y="241911"/>
                </a:cubicBezTo>
                <a:cubicBezTo>
                  <a:pt x="1850968" y="241769"/>
                  <a:pt x="1851924" y="242195"/>
                  <a:pt x="1852561" y="241911"/>
                </a:cubicBezTo>
                <a:lnTo>
                  <a:pt x="1852561" y="241911"/>
                </a:lnTo>
                <a:close/>
                <a:moveTo>
                  <a:pt x="2666231" y="241911"/>
                </a:moveTo>
                <a:cubicBezTo>
                  <a:pt x="2669416" y="240493"/>
                  <a:pt x="2649352" y="240776"/>
                  <a:pt x="2653173" y="241911"/>
                </a:cubicBezTo>
                <a:cubicBezTo>
                  <a:pt x="2656995" y="243047"/>
                  <a:pt x="2663046" y="243330"/>
                  <a:pt x="2666231" y="241911"/>
                </a:cubicBezTo>
                <a:lnTo>
                  <a:pt x="2666231" y="241911"/>
                </a:lnTo>
                <a:close/>
                <a:moveTo>
                  <a:pt x="1042393" y="243898"/>
                </a:moveTo>
                <a:cubicBezTo>
                  <a:pt x="1045896" y="242337"/>
                  <a:pt x="1029336" y="239783"/>
                  <a:pt x="1029336" y="241911"/>
                </a:cubicBezTo>
                <a:cubicBezTo>
                  <a:pt x="1029336" y="244040"/>
                  <a:pt x="1038890" y="245459"/>
                  <a:pt x="1042393" y="243898"/>
                </a:cubicBezTo>
                <a:lnTo>
                  <a:pt x="1042393" y="243898"/>
                </a:lnTo>
                <a:close/>
                <a:moveTo>
                  <a:pt x="2145546" y="243898"/>
                </a:moveTo>
                <a:cubicBezTo>
                  <a:pt x="2155736" y="239357"/>
                  <a:pt x="2090133" y="241911"/>
                  <a:pt x="2104145" y="243898"/>
                </a:cubicBezTo>
                <a:cubicBezTo>
                  <a:pt x="2117203" y="245884"/>
                  <a:pt x="2131215" y="246593"/>
                  <a:pt x="2143634" y="243898"/>
                </a:cubicBezTo>
                <a:cubicBezTo>
                  <a:pt x="2144272" y="243756"/>
                  <a:pt x="2145227" y="244181"/>
                  <a:pt x="2145864" y="243898"/>
                </a:cubicBezTo>
                <a:lnTo>
                  <a:pt x="2145864" y="243898"/>
                </a:lnTo>
                <a:close/>
                <a:moveTo>
                  <a:pt x="2294267" y="243898"/>
                </a:moveTo>
                <a:cubicBezTo>
                  <a:pt x="2297133" y="242621"/>
                  <a:pt x="2289490" y="241486"/>
                  <a:pt x="2287580" y="239925"/>
                </a:cubicBezTo>
                <a:cubicBezTo>
                  <a:pt x="2286305" y="238648"/>
                  <a:pt x="2292038" y="236945"/>
                  <a:pt x="2289809" y="235952"/>
                </a:cubicBezTo>
                <a:cubicBezTo>
                  <a:pt x="2280891" y="231980"/>
                  <a:pt x="2267198" y="237797"/>
                  <a:pt x="2254778" y="238932"/>
                </a:cubicBezTo>
                <a:cubicBezTo>
                  <a:pt x="2251275" y="239216"/>
                  <a:pt x="2249364" y="240918"/>
                  <a:pt x="2246180" y="240918"/>
                </a:cubicBezTo>
                <a:cubicBezTo>
                  <a:pt x="2232485" y="240918"/>
                  <a:pt x="2221658" y="234108"/>
                  <a:pt x="2208920" y="236094"/>
                </a:cubicBezTo>
                <a:cubicBezTo>
                  <a:pt x="2198410" y="237655"/>
                  <a:pt x="2190130" y="239499"/>
                  <a:pt x="2180577" y="241911"/>
                </a:cubicBezTo>
                <a:cubicBezTo>
                  <a:pt x="2176436" y="243047"/>
                  <a:pt x="2163061" y="242905"/>
                  <a:pt x="2167519" y="243898"/>
                </a:cubicBezTo>
                <a:cubicBezTo>
                  <a:pt x="2186627" y="248154"/>
                  <a:pt x="2207327" y="243898"/>
                  <a:pt x="2228982" y="243898"/>
                </a:cubicBezTo>
                <a:cubicBezTo>
                  <a:pt x="2250638" y="243898"/>
                  <a:pt x="2271019" y="248154"/>
                  <a:pt x="2290127" y="243898"/>
                </a:cubicBezTo>
                <a:cubicBezTo>
                  <a:pt x="2291401" y="243614"/>
                  <a:pt x="2293312" y="244323"/>
                  <a:pt x="2294586" y="243898"/>
                </a:cubicBezTo>
                <a:lnTo>
                  <a:pt x="2294586" y="243898"/>
                </a:lnTo>
                <a:close/>
                <a:moveTo>
                  <a:pt x="2740751" y="243898"/>
                </a:moveTo>
                <a:cubicBezTo>
                  <a:pt x="2744573" y="241202"/>
                  <a:pt x="2717822" y="239074"/>
                  <a:pt x="2721006" y="241911"/>
                </a:cubicBezTo>
                <a:cubicBezTo>
                  <a:pt x="2724191" y="244749"/>
                  <a:pt x="2736929" y="246452"/>
                  <a:pt x="2740751" y="243898"/>
                </a:cubicBezTo>
                <a:lnTo>
                  <a:pt x="2740751" y="243898"/>
                </a:lnTo>
                <a:close/>
                <a:moveTo>
                  <a:pt x="2920045" y="243898"/>
                </a:moveTo>
                <a:cubicBezTo>
                  <a:pt x="2924504" y="243188"/>
                  <a:pt x="2926733" y="238081"/>
                  <a:pt x="2922274" y="238081"/>
                </a:cubicBezTo>
                <a:cubicBezTo>
                  <a:pt x="2916860" y="238081"/>
                  <a:pt x="2907943" y="243898"/>
                  <a:pt x="2913358" y="243898"/>
                </a:cubicBezTo>
                <a:cubicBezTo>
                  <a:pt x="2915587" y="243898"/>
                  <a:pt x="2917815" y="244323"/>
                  <a:pt x="2920045" y="243898"/>
                </a:cubicBezTo>
                <a:lnTo>
                  <a:pt x="2920045" y="243898"/>
                </a:lnTo>
                <a:close/>
                <a:moveTo>
                  <a:pt x="2985648" y="243898"/>
                </a:moveTo>
                <a:cubicBezTo>
                  <a:pt x="2990743" y="243614"/>
                  <a:pt x="2993610" y="241202"/>
                  <a:pt x="2998705" y="240918"/>
                </a:cubicBezTo>
                <a:cubicBezTo>
                  <a:pt x="3015584" y="240209"/>
                  <a:pt x="3046793" y="247445"/>
                  <a:pt x="3046793" y="239925"/>
                </a:cubicBezTo>
                <a:cubicBezTo>
                  <a:pt x="3046793" y="237797"/>
                  <a:pt x="3040105" y="235101"/>
                  <a:pt x="3035647" y="235952"/>
                </a:cubicBezTo>
                <a:cubicBezTo>
                  <a:pt x="3032462" y="236662"/>
                  <a:pt x="3034373" y="239216"/>
                  <a:pt x="3031188" y="239925"/>
                </a:cubicBezTo>
                <a:cubicBezTo>
                  <a:pt x="3004438" y="245884"/>
                  <a:pt x="2969725" y="229993"/>
                  <a:pt x="2945841" y="237939"/>
                </a:cubicBezTo>
                <a:cubicBezTo>
                  <a:pt x="2943293" y="238790"/>
                  <a:pt x="2945841" y="240493"/>
                  <a:pt x="2945841" y="241769"/>
                </a:cubicBezTo>
                <a:cubicBezTo>
                  <a:pt x="2945841" y="242763"/>
                  <a:pt x="2939472" y="243330"/>
                  <a:pt x="2941382" y="243756"/>
                </a:cubicBezTo>
                <a:cubicBezTo>
                  <a:pt x="2955076" y="246877"/>
                  <a:pt x="2969725" y="244465"/>
                  <a:pt x="2985011" y="243756"/>
                </a:cubicBezTo>
                <a:lnTo>
                  <a:pt x="2985011" y="243756"/>
                </a:lnTo>
                <a:close/>
                <a:moveTo>
                  <a:pt x="1607026" y="245884"/>
                </a:moveTo>
                <a:cubicBezTo>
                  <a:pt x="1609574" y="244323"/>
                  <a:pt x="1601294" y="240635"/>
                  <a:pt x="1598428" y="241911"/>
                </a:cubicBezTo>
                <a:cubicBezTo>
                  <a:pt x="1595243" y="243330"/>
                  <a:pt x="1604797" y="247445"/>
                  <a:pt x="1607026" y="245884"/>
                </a:cubicBezTo>
                <a:lnTo>
                  <a:pt x="1607026" y="245884"/>
                </a:lnTo>
                <a:close/>
                <a:moveTo>
                  <a:pt x="1685686" y="245884"/>
                </a:moveTo>
                <a:cubicBezTo>
                  <a:pt x="1687279" y="244749"/>
                  <a:pt x="1685368" y="242763"/>
                  <a:pt x="1687916" y="241911"/>
                </a:cubicBezTo>
                <a:cubicBezTo>
                  <a:pt x="1693011" y="240351"/>
                  <a:pt x="1708297" y="239641"/>
                  <a:pt x="1703202" y="238081"/>
                </a:cubicBezTo>
                <a:cubicBezTo>
                  <a:pt x="1689826" y="233540"/>
                  <a:pt x="1671993" y="237655"/>
                  <a:pt x="1655114" y="238081"/>
                </a:cubicBezTo>
                <a:cubicBezTo>
                  <a:pt x="1646197" y="238223"/>
                  <a:pt x="1629319" y="240351"/>
                  <a:pt x="1633140" y="243898"/>
                </a:cubicBezTo>
                <a:cubicBezTo>
                  <a:pt x="1640465" y="250283"/>
                  <a:pt x="1663394" y="247587"/>
                  <a:pt x="1679317" y="245884"/>
                </a:cubicBezTo>
                <a:cubicBezTo>
                  <a:pt x="1681546" y="245600"/>
                  <a:pt x="1684731" y="246735"/>
                  <a:pt x="1686005" y="245884"/>
                </a:cubicBezTo>
                <a:lnTo>
                  <a:pt x="1686005" y="245884"/>
                </a:lnTo>
                <a:close/>
                <a:moveTo>
                  <a:pt x="1746831" y="245884"/>
                </a:moveTo>
                <a:cubicBezTo>
                  <a:pt x="1754474" y="242479"/>
                  <a:pt x="1706705" y="243756"/>
                  <a:pt x="1716259" y="245884"/>
                </a:cubicBezTo>
                <a:cubicBezTo>
                  <a:pt x="1725813" y="248012"/>
                  <a:pt x="1739188" y="249289"/>
                  <a:pt x="1746831" y="245884"/>
                </a:cubicBezTo>
                <a:lnTo>
                  <a:pt x="1746831" y="245884"/>
                </a:lnTo>
                <a:close/>
                <a:moveTo>
                  <a:pt x="1825491" y="245884"/>
                </a:moveTo>
                <a:cubicBezTo>
                  <a:pt x="1827720" y="244891"/>
                  <a:pt x="1816574" y="245884"/>
                  <a:pt x="1816574" y="245884"/>
                </a:cubicBezTo>
                <a:cubicBezTo>
                  <a:pt x="1816574" y="245884"/>
                  <a:pt x="1823262" y="246877"/>
                  <a:pt x="1825491" y="245884"/>
                </a:cubicBezTo>
                <a:lnTo>
                  <a:pt x="1825491" y="245884"/>
                </a:lnTo>
                <a:close/>
                <a:moveTo>
                  <a:pt x="1948099" y="245884"/>
                </a:moveTo>
                <a:cubicBezTo>
                  <a:pt x="1949691" y="244749"/>
                  <a:pt x="1945870" y="242905"/>
                  <a:pt x="1948099" y="241911"/>
                </a:cubicBezTo>
                <a:cubicBezTo>
                  <a:pt x="1952239" y="240351"/>
                  <a:pt x="1965296" y="239783"/>
                  <a:pt x="1961156" y="238081"/>
                </a:cubicBezTo>
                <a:cubicBezTo>
                  <a:pt x="1953513" y="234675"/>
                  <a:pt x="1941411" y="238081"/>
                  <a:pt x="1930583" y="238081"/>
                </a:cubicBezTo>
                <a:cubicBezTo>
                  <a:pt x="1910521" y="238081"/>
                  <a:pt x="1892686" y="238081"/>
                  <a:pt x="1873579" y="240918"/>
                </a:cubicBezTo>
                <a:cubicBezTo>
                  <a:pt x="1871349" y="241202"/>
                  <a:pt x="1875490" y="243330"/>
                  <a:pt x="1873579" y="243898"/>
                </a:cubicBezTo>
                <a:cubicBezTo>
                  <a:pt x="1866891" y="245742"/>
                  <a:pt x="1844599" y="244323"/>
                  <a:pt x="1851605" y="245884"/>
                </a:cubicBezTo>
                <a:cubicBezTo>
                  <a:pt x="1874216" y="250992"/>
                  <a:pt x="1898419" y="245884"/>
                  <a:pt x="1923896" y="245884"/>
                </a:cubicBezTo>
                <a:cubicBezTo>
                  <a:pt x="1932495" y="245884"/>
                  <a:pt x="1943322" y="249005"/>
                  <a:pt x="1948099" y="245884"/>
                </a:cubicBezTo>
                <a:lnTo>
                  <a:pt x="1948099" y="245884"/>
                </a:lnTo>
                <a:close/>
                <a:moveTo>
                  <a:pt x="1970073" y="245884"/>
                </a:moveTo>
                <a:cubicBezTo>
                  <a:pt x="1973257" y="244465"/>
                  <a:pt x="1953195" y="244749"/>
                  <a:pt x="1957016" y="245884"/>
                </a:cubicBezTo>
                <a:cubicBezTo>
                  <a:pt x="1960837" y="247019"/>
                  <a:pt x="1966888" y="247303"/>
                  <a:pt x="1970073" y="245884"/>
                </a:cubicBezTo>
                <a:lnTo>
                  <a:pt x="1970073" y="245884"/>
                </a:lnTo>
                <a:close/>
                <a:moveTo>
                  <a:pt x="2031217" y="245884"/>
                </a:moveTo>
                <a:cubicBezTo>
                  <a:pt x="2035676" y="243898"/>
                  <a:pt x="2023893" y="241486"/>
                  <a:pt x="2018161" y="240067"/>
                </a:cubicBezTo>
                <a:cubicBezTo>
                  <a:pt x="2007015" y="237229"/>
                  <a:pt x="1979945" y="238506"/>
                  <a:pt x="1983130" y="244040"/>
                </a:cubicBezTo>
                <a:cubicBezTo>
                  <a:pt x="1986633" y="250424"/>
                  <a:pt x="2010836" y="248296"/>
                  <a:pt x="2024530" y="246026"/>
                </a:cubicBezTo>
                <a:cubicBezTo>
                  <a:pt x="2026759" y="245600"/>
                  <a:pt x="2029625" y="246735"/>
                  <a:pt x="2031217" y="246026"/>
                </a:cubicBezTo>
                <a:lnTo>
                  <a:pt x="2031217" y="246026"/>
                </a:lnTo>
                <a:close/>
                <a:moveTo>
                  <a:pt x="2061790" y="245884"/>
                </a:moveTo>
                <a:cubicBezTo>
                  <a:pt x="2067841" y="243188"/>
                  <a:pt x="2034084" y="242479"/>
                  <a:pt x="2037587" y="245884"/>
                </a:cubicBezTo>
                <a:cubicBezTo>
                  <a:pt x="2041408" y="249289"/>
                  <a:pt x="2055739" y="248580"/>
                  <a:pt x="2061790" y="245884"/>
                </a:cubicBezTo>
                <a:lnTo>
                  <a:pt x="2061790" y="245884"/>
                </a:lnTo>
                <a:close/>
                <a:moveTo>
                  <a:pt x="2503815" y="245884"/>
                </a:moveTo>
                <a:cubicBezTo>
                  <a:pt x="2507955" y="245317"/>
                  <a:pt x="2498083" y="240635"/>
                  <a:pt x="2494898" y="241911"/>
                </a:cubicBezTo>
                <a:cubicBezTo>
                  <a:pt x="2491714" y="243330"/>
                  <a:pt x="2499357" y="246452"/>
                  <a:pt x="2503815" y="245884"/>
                </a:cubicBezTo>
                <a:lnTo>
                  <a:pt x="2503815" y="245884"/>
                </a:lnTo>
                <a:close/>
                <a:moveTo>
                  <a:pt x="2888836" y="245884"/>
                </a:moveTo>
                <a:cubicBezTo>
                  <a:pt x="2901256" y="240351"/>
                  <a:pt x="2821640" y="243330"/>
                  <a:pt x="2838518" y="245884"/>
                </a:cubicBezTo>
                <a:cubicBezTo>
                  <a:pt x="2854442" y="248296"/>
                  <a:pt x="2871639" y="249289"/>
                  <a:pt x="2886606" y="245884"/>
                </a:cubicBezTo>
                <a:cubicBezTo>
                  <a:pt x="2887244" y="245884"/>
                  <a:pt x="2888199" y="246168"/>
                  <a:pt x="2888836" y="245884"/>
                </a:cubicBezTo>
                <a:lnTo>
                  <a:pt x="2888836" y="245884"/>
                </a:lnTo>
                <a:close/>
                <a:moveTo>
                  <a:pt x="3427036" y="245884"/>
                </a:moveTo>
                <a:cubicBezTo>
                  <a:pt x="3431176" y="245317"/>
                  <a:pt x="3439775" y="242905"/>
                  <a:pt x="3435953" y="241911"/>
                </a:cubicBezTo>
                <a:cubicBezTo>
                  <a:pt x="3417483" y="237797"/>
                  <a:pt x="3391687" y="237371"/>
                  <a:pt x="3376720" y="243898"/>
                </a:cubicBezTo>
                <a:cubicBezTo>
                  <a:pt x="3375446" y="244465"/>
                  <a:pt x="3373216" y="245317"/>
                  <a:pt x="3374490" y="245884"/>
                </a:cubicBezTo>
                <a:cubicBezTo>
                  <a:pt x="3387229" y="250141"/>
                  <a:pt x="3404426" y="246877"/>
                  <a:pt x="3420349" y="245884"/>
                </a:cubicBezTo>
                <a:cubicBezTo>
                  <a:pt x="3422578" y="245884"/>
                  <a:pt x="3424807" y="246168"/>
                  <a:pt x="3427036" y="245884"/>
                </a:cubicBezTo>
                <a:lnTo>
                  <a:pt x="3427036" y="245884"/>
                </a:lnTo>
                <a:close/>
                <a:moveTo>
                  <a:pt x="1343658" y="247871"/>
                </a:moveTo>
                <a:cubicBezTo>
                  <a:pt x="1346206" y="246168"/>
                  <a:pt x="1328372" y="245033"/>
                  <a:pt x="1330601" y="246877"/>
                </a:cubicBezTo>
                <a:cubicBezTo>
                  <a:pt x="1332512" y="248722"/>
                  <a:pt x="1341110" y="249573"/>
                  <a:pt x="1343658" y="247871"/>
                </a:cubicBezTo>
                <a:lnTo>
                  <a:pt x="1343658" y="247871"/>
                </a:lnTo>
                <a:close/>
                <a:moveTo>
                  <a:pt x="2687249" y="247871"/>
                </a:moveTo>
                <a:cubicBezTo>
                  <a:pt x="2690434" y="246452"/>
                  <a:pt x="2670371" y="246735"/>
                  <a:pt x="2674193" y="247871"/>
                </a:cubicBezTo>
                <a:cubicBezTo>
                  <a:pt x="2678014" y="249005"/>
                  <a:pt x="2684064" y="249289"/>
                  <a:pt x="2687249" y="247871"/>
                </a:cubicBezTo>
                <a:lnTo>
                  <a:pt x="2687249" y="247871"/>
                </a:lnTo>
                <a:close/>
                <a:moveTo>
                  <a:pt x="2713363" y="247871"/>
                </a:moveTo>
                <a:cubicBezTo>
                  <a:pt x="2716548" y="246452"/>
                  <a:pt x="2696485" y="246735"/>
                  <a:pt x="2700306" y="247871"/>
                </a:cubicBezTo>
                <a:cubicBezTo>
                  <a:pt x="2704128" y="249005"/>
                  <a:pt x="2710178" y="249289"/>
                  <a:pt x="2713363" y="247871"/>
                </a:cubicBezTo>
                <a:lnTo>
                  <a:pt x="2713363" y="247871"/>
                </a:lnTo>
                <a:close/>
                <a:moveTo>
                  <a:pt x="2756992" y="247871"/>
                </a:moveTo>
                <a:cubicBezTo>
                  <a:pt x="2763361" y="245033"/>
                  <a:pt x="2722598" y="246026"/>
                  <a:pt x="2730878" y="247871"/>
                </a:cubicBezTo>
                <a:cubicBezTo>
                  <a:pt x="2739159" y="249715"/>
                  <a:pt x="2750623" y="250850"/>
                  <a:pt x="2756992" y="247871"/>
                </a:cubicBezTo>
                <a:lnTo>
                  <a:pt x="2756992" y="247871"/>
                </a:lnTo>
                <a:close/>
                <a:moveTo>
                  <a:pt x="2805080" y="247871"/>
                </a:moveTo>
                <a:cubicBezTo>
                  <a:pt x="2808265" y="246452"/>
                  <a:pt x="2788202" y="246735"/>
                  <a:pt x="2792024" y="247871"/>
                </a:cubicBezTo>
                <a:cubicBezTo>
                  <a:pt x="2795845" y="249005"/>
                  <a:pt x="2801896" y="249289"/>
                  <a:pt x="2805080" y="247871"/>
                </a:cubicBezTo>
                <a:lnTo>
                  <a:pt x="2805080" y="247871"/>
                </a:lnTo>
                <a:close/>
                <a:moveTo>
                  <a:pt x="3339141" y="253688"/>
                </a:moveTo>
                <a:cubicBezTo>
                  <a:pt x="3342325" y="252269"/>
                  <a:pt x="3322263" y="252553"/>
                  <a:pt x="3326085" y="253688"/>
                </a:cubicBezTo>
                <a:cubicBezTo>
                  <a:pt x="3329906" y="254823"/>
                  <a:pt x="3335956" y="255107"/>
                  <a:pt x="3339141" y="253688"/>
                </a:cubicBezTo>
                <a:lnTo>
                  <a:pt x="3339141" y="253688"/>
                </a:lnTo>
                <a:close/>
                <a:moveTo>
                  <a:pt x="3291053" y="255674"/>
                </a:moveTo>
                <a:cubicBezTo>
                  <a:pt x="3296467" y="253262"/>
                  <a:pt x="3262392" y="254113"/>
                  <a:pt x="3269080" y="255674"/>
                </a:cubicBezTo>
                <a:cubicBezTo>
                  <a:pt x="3275767" y="257235"/>
                  <a:pt x="3285640" y="258086"/>
                  <a:pt x="3291053" y="255674"/>
                </a:cubicBezTo>
                <a:lnTo>
                  <a:pt x="3291053" y="255674"/>
                </a:lnTo>
                <a:close/>
                <a:moveTo>
                  <a:pt x="3313027" y="255674"/>
                </a:moveTo>
                <a:cubicBezTo>
                  <a:pt x="3315256" y="254681"/>
                  <a:pt x="3304110" y="255674"/>
                  <a:pt x="3304110" y="255674"/>
                </a:cubicBezTo>
                <a:cubicBezTo>
                  <a:pt x="3304110" y="255674"/>
                  <a:pt x="3310798" y="256667"/>
                  <a:pt x="3313027" y="255674"/>
                </a:cubicBezTo>
                <a:lnTo>
                  <a:pt x="3313027" y="255674"/>
                </a:lnTo>
                <a:close/>
                <a:moveTo>
                  <a:pt x="3247424" y="257660"/>
                </a:moveTo>
                <a:cubicBezTo>
                  <a:pt x="3252838" y="255248"/>
                  <a:pt x="3218762" y="256100"/>
                  <a:pt x="3225450" y="257660"/>
                </a:cubicBezTo>
                <a:cubicBezTo>
                  <a:pt x="3232456" y="259221"/>
                  <a:pt x="3242011" y="260073"/>
                  <a:pt x="3247424" y="257660"/>
                </a:cubicBezTo>
                <a:lnTo>
                  <a:pt x="3247424" y="257660"/>
                </a:lnTo>
                <a:close/>
                <a:moveTo>
                  <a:pt x="3111759" y="259647"/>
                </a:moveTo>
                <a:cubicBezTo>
                  <a:pt x="3123224" y="254539"/>
                  <a:pt x="3050614" y="257377"/>
                  <a:pt x="3065900" y="259647"/>
                </a:cubicBezTo>
                <a:cubicBezTo>
                  <a:pt x="3080550" y="261775"/>
                  <a:pt x="3095836" y="262768"/>
                  <a:pt x="3109530" y="259647"/>
                </a:cubicBezTo>
                <a:cubicBezTo>
                  <a:pt x="3110167" y="259647"/>
                  <a:pt x="3111122" y="259931"/>
                  <a:pt x="3111759" y="259647"/>
                </a:cubicBezTo>
                <a:lnTo>
                  <a:pt x="3111759" y="259647"/>
                </a:lnTo>
                <a:close/>
                <a:moveTo>
                  <a:pt x="3133733" y="259647"/>
                </a:moveTo>
                <a:cubicBezTo>
                  <a:pt x="3135963" y="258654"/>
                  <a:pt x="3124816" y="259647"/>
                  <a:pt x="3124816" y="259647"/>
                </a:cubicBezTo>
                <a:cubicBezTo>
                  <a:pt x="3124816" y="259647"/>
                  <a:pt x="3131504" y="260640"/>
                  <a:pt x="3133733" y="259647"/>
                </a:cubicBezTo>
                <a:lnTo>
                  <a:pt x="3133733" y="259647"/>
                </a:lnTo>
                <a:close/>
                <a:moveTo>
                  <a:pt x="2726738" y="261633"/>
                </a:moveTo>
                <a:cubicBezTo>
                  <a:pt x="2732152" y="261066"/>
                  <a:pt x="2735337" y="258938"/>
                  <a:pt x="2739796" y="257660"/>
                </a:cubicBezTo>
                <a:cubicBezTo>
                  <a:pt x="2742661" y="256951"/>
                  <a:pt x="2751579" y="256383"/>
                  <a:pt x="2748394" y="255674"/>
                </a:cubicBezTo>
                <a:cubicBezTo>
                  <a:pt x="2739477" y="253688"/>
                  <a:pt x="2729923" y="255674"/>
                  <a:pt x="2720051" y="255674"/>
                </a:cubicBezTo>
                <a:cubicBezTo>
                  <a:pt x="2693300" y="255674"/>
                  <a:pt x="2670053" y="254539"/>
                  <a:pt x="2643302" y="255674"/>
                </a:cubicBezTo>
                <a:cubicBezTo>
                  <a:pt x="2629608" y="256242"/>
                  <a:pt x="2617188" y="256242"/>
                  <a:pt x="2603812" y="254681"/>
                </a:cubicBezTo>
                <a:cubicBezTo>
                  <a:pt x="2601583" y="254397"/>
                  <a:pt x="2606042" y="257235"/>
                  <a:pt x="2603812" y="257660"/>
                </a:cubicBezTo>
                <a:cubicBezTo>
                  <a:pt x="2596806" y="258938"/>
                  <a:pt x="2591392" y="254539"/>
                  <a:pt x="2584067" y="253830"/>
                </a:cubicBezTo>
                <a:cubicBezTo>
                  <a:pt x="2556361" y="250708"/>
                  <a:pt x="2531521" y="251843"/>
                  <a:pt x="2503178" y="251843"/>
                </a:cubicBezTo>
                <a:cubicBezTo>
                  <a:pt x="2495217" y="251843"/>
                  <a:pt x="2479294" y="251276"/>
                  <a:pt x="2481204" y="254823"/>
                </a:cubicBezTo>
                <a:cubicBezTo>
                  <a:pt x="2483434" y="258938"/>
                  <a:pt x="2489803" y="260924"/>
                  <a:pt x="2498401" y="261633"/>
                </a:cubicBezTo>
                <a:cubicBezTo>
                  <a:pt x="2475472" y="261633"/>
                  <a:pt x="2454135" y="262059"/>
                  <a:pt x="2468148" y="263620"/>
                </a:cubicBezTo>
                <a:cubicBezTo>
                  <a:pt x="2501586" y="267309"/>
                  <a:pt x="2532159" y="264755"/>
                  <a:pt x="2566552" y="265606"/>
                </a:cubicBezTo>
                <a:cubicBezTo>
                  <a:pt x="2573558" y="265606"/>
                  <a:pt x="2581201" y="267734"/>
                  <a:pt x="2586297" y="265606"/>
                </a:cubicBezTo>
                <a:cubicBezTo>
                  <a:pt x="2599990" y="259505"/>
                  <a:pt x="2550947" y="261633"/>
                  <a:pt x="2531521" y="261633"/>
                </a:cubicBezTo>
                <a:lnTo>
                  <a:pt x="2522286" y="261633"/>
                </a:lnTo>
                <a:cubicBezTo>
                  <a:pt x="2537254" y="260924"/>
                  <a:pt x="2553495" y="259363"/>
                  <a:pt x="2566552" y="259647"/>
                </a:cubicBezTo>
                <a:cubicBezTo>
                  <a:pt x="2615595" y="260640"/>
                  <a:pt x="2657632" y="262626"/>
                  <a:pt x="2706675" y="261633"/>
                </a:cubicBezTo>
                <a:cubicBezTo>
                  <a:pt x="2713363" y="261491"/>
                  <a:pt x="2719732" y="262201"/>
                  <a:pt x="2726420" y="261633"/>
                </a:cubicBezTo>
                <a:lnTo>
                  <a:pt x="2726420" y="261633"/>
                </a:lnTo>
                <a:close/>
                <a:moveTo>
                  <a:pt x="2792342" y="261633"/>
                </a:moveTo>
                <a:cubicBezTo>
                  <a:pt x="2922911" y="255816"/>
                  <a:pt x="3035328" y="254539"/>
                  <a:pt x="3166534" y="251843"/>
                </a:cubicBezTo>
                <a:cubicBezTo>
                  <a:pt x="3207935" y="250992"/>
                  <a:pt x="3244239" y="253546"/>
                  <a:pt x="3284684" y="249857"/>
                </a:cubicBezTo>
                <a:cubicBezTo>
                  <a:pt x="3292327" y="249147"/>
                  <a:pt x="3308569" y="245884"/>
                  <a:pt x="3302200" y="244040"/>
                </a:cubicBezTo>
                <a:cubicBezTo>
                  <a:pt x="3292964" y="241202"/>
                  <a:pt x="3282455" y="246877"/>
                  <a:pt x="3271627" y="247871"/>
                </a:cubicBezTo>
                <a:cubicBezTo>
                  <a:pt x="3210801" y="253262"/>
                  <a:pt x="3156344" y="246452"/>
                  <a:pt x="3094244" y="247871"/>
                </a:cubicBezTo>
                <a:cubicBezTo>
                  <a:pt x="3071951" y="248438"/>
                  <a:pt x="3053162" y="252836"/>
                  <a:pt x="3030870" y="251843"/>
                </a:cubicBezTo>
                <a:cubicBezTo>
                  <a:pt x="3000297" y="250424"/>
                  <a:pt x="2973865" y="251843"/>
                  <a:pt x="2943293" y="251843"/>
                </a:cubicBezTo>
                <a:cubicBezTo>
                  <a:pt x="2933102" y="251843"/>
                  <a:pt x="2924822" y="253404"/>
                  <a:pt x="2914950" y="253830"/>
                </a:cubicBezTo>
                <a:cubicBezTo>
                  <a:pt x="2888836" y="254965"/>
                  <a:pt x="2866225" y="254397"/>
                  <a:pt x="2840430" y="256809"/>
                </a:cubicBezTo>
                <a:cubicBezTo>
                  <a:pt x="2826735" y="258086"/>
                  <a:pt x="2814634" y="256526"/>
                  <a:pt x="2800940" y="255816"/>
                </a:cubicBezTo>
                <a:cubicBezTo>
                  <a:pt x="2787247" y="255248"/>
                  <a:pt x="2757311" y="251843"/>
                  <a:pt x="2761451" y="257802"/>
                </a:cubicBezTo>
                <a:cubicBezTo>
                  <a:pt x="2764954" y="262485"/>
                  <a:pt x="2781196" y="262201"/>
                  <a:pt x="2792024" y="261775"/>
                </a:cubicBezTo>
                <a:lnTo>
                  <a:pt x="2792024" y="261775"/>
                </a:lnTo>
                <a:close/>
                <a:moveTo>
                  <a:pt x="3033099" y="261633"/>
                </a:moveTo>
                <a:cubicBezTo>
                  <a:pt x="3049340" y="254397"/>
                  <a:pt x="2990425" y="258370"/>
                  <a:pt x="2967496" y="259647"/>
                </a:cubicBezTo>
                <a:cubicBezTo>
                  <a:pt x="2962719" y="259931"/>
                  <a:pt x="2949980" y="260640"/>
                  <a:pt x="2954439" y="261633"/>
                </a:cubicBezTo>
                <a:cubicBezTo>
                  <a:pt x="2974184" y="266032"/>
                  <a:pt x="2995839" y="262910"/>
                  <a:pt x="3017813" y="261633"/>
                </a:cubicBezTo>
                <a:cubicBezTo>
                  <a:pt x="3023227" y="261350"/>
                  <a:pt x="3029277" y="263336"/>
                  <a:pt x="3033099" y="261633"/>
                </a:cubicBezTo>
                <a:lnTo>
                  <a:pt x="3033099" y="261633"/>
                </a:lnTo>
                <a:close/>
                <a:moveTo>
                  <a:pt x="2844888" y="265606"/>
                </a:moveTo>
                <a:cubicBezTo>
                  <a:pt x="2849347" y="263620"/>
                  <a:pt x="2821958" y="264329"/>
                  <a:pt x="2827372" y="265606"/>
                </a:cubicBezTo>
                <a:cubicBezTo>
                  <a:pt x="2832786" y="266741"/>
                  <a:pt x="2840430" y="267450"/>
                  <a:pt x="2844888" y="265606"/>
                </a:cubicBezTo>
                <a:lnTo>
                  <a:pt x="2844888" y="265606"/>
                </a:lnTo>
                <a:close/>
                <a:moveTo>
                  <a:pt x="2691708" y="267592"/>
                </a:moveTo>
                <a:cubicBezTo>
                  <a:pt x="2705401" y="261491"/>
                  <a:pt x="2656358" y="263762"/>
                  <a:pt x="2636933" y="263762"/>
                </a:cubicBezTo>
                <a:cubicBezTo>
                  <a:pt x="2624512" y="263762"/>
                  <a:pt x="2590755" y="263194"/>
                  <a:pt x="2601902" y="265748"/>
                </a:cubicBezTo>
                <a:cubicBezTo>
                  <a:pt x="2618462" y="269437"/>
                  <a:pt x="2635977" y="267309"/>
                  <a:pt x="2654448" y="267734"/>
                </a:cubicBezTo>
                <a:cubicBezTo>
                  <a:pt x="2667504" y="268018"/>
                  <a:pt x="2682472" y="271849"/>
                  <a:pt x="2691708" y="267734"/>
                </a:cubicBezTo>
                <a:lnTo>
                  <a:pt x="2691708" y="267734"/>
                </a:lnTo>
                <a:close/>
                <a:moveTo>
                  <a:pt x="2748712" y="267592"/>
                </a:moveTo>
                <a:cubicBezTo>
                  <a:pt x="2750942" y="266599"/>
                  <a:pt x="2740114" y="267592"/>
                  <a:pt x="2740114" y="267592"/>
                </a:cubicBezTo>
                <a:cubicBezTo>
                  <a:pt x="2740114" y="267592"/>
                  <a:pt x="2746802" y="268586"/>
                  <a:pt x="2748712" y="267592"/>
                </a:cubicBezTo>
                <a:lnTo>
                  <a:pt x="2748712" y="267592"/>
                </a:lnTo>
                <a:close/>
                <a:moveTo>
                  <a:pt x="161846" y="279227"/>
                </a:moveTo>
                <a:cubicBezTo>
                  <a:pt x="215347" y="276815"/>
                  <a:pt x="261524" y="275822"/>
                  <a:pt x="315026" y="273410"/>
                </a:cubicBezTo>
                <a:cubicBezTo>
                  <a:pt x="361840" y="271281"/>
                  <a:pt x="401329" y="265606"/>
                  <a:pt x="448461" y="265606"/>
                </a:cubicBezTo>
                <a:cubicBezTo>
                  <a:pt x="690493" y="265606"/>
                  <a:pt x="898130" y="267592"/>
                  <a:pt x="1140161" y="267592"/>
                </a:cubicBezTo>
                <a:cubicBezTo>
                  <a:pt x="1433465" y="267592"/>
                  <a:pt x="1685049" y="265606"/>
                  <a:pt x="1978353" y="265606"/>
                </a:cubicBezTo>
                <a:cubicBezTo>
                  <a:pt x="2011473" y="265606"/>
                  <a:pt x="2039498" y="260214"/>
                  <a:pt x="2072299" y="261775"/>
                </a:cubicBezTo>
                <a:cubicBezTo>
                  <a:pt x="2192041" y="267167"/>
                  <a:pt x="2295541" y="259789"/>
                  <a:pt x="2415920" y="259789"/>
                </a:cubicBezTo>
                <a:cubicBezTo>
                  <a:pt x="2423881" y="259789"/>
                  <a:pt x="2440441" y="261207"/>
                  <a:pt x="2437894" y="257802"/>
                </a:cubicBezTo>
                <a:cubicBezTo>
                  <a:pt x="2436620" y="255958"/>
                  <a:pt x="2425792" y="255107"/>
                  <a:pt x="2429295" y="253971"/>
                </a:cubicBezTo>
                <a:cubicBezTo>
                  <a:pt x="2434390" y="252269"/>
                  <a:pt x="2452543" y="253262"/>
                  <a:pt x="2446811" y="251985"/>
                </a:cubicBezTo>
                <a:cubicBezTo>
                  <a:pt x="2430250" y="248296"/>
                  <a:pt x="2412735" y="254397"/>
                  <a:pt x="2394264" y="253971"/>
                </a:cubicBezTo>
                <a:cubicBezTo>
                  <a:pt x="2361144" y="253262"/>
                  <a:pt x="2332483" y="249147"/>
                  <a:pt x="2300000" y="251985"/>
                </a:cubicBezTo>
                <a:cubicBezTo>
                  <a:pt x="2257962" y="255816"/>
                  <a:pt x="2220384" y="251134"/>
                  <a:pt x="2177392" y="251985"/>
                </a:cubicBezTo>
                <a:cubicBezTo>
                  <a:pt x="2149686" y="252553"/>
                  <a:pt x="2126119" y="255107"/>
                  <a:pt x="2098731" y="253971"/>
                </a:cubicBezTo>
                <a:cubicBezTo>
                  <a:pt x="2081853" y="253262"/>
                  <a:pt x="2067522" y="253971"/>
                  <a:pt x="2050644" y="253971"/>
                </a:cubicBezTo>
                <a:cubicBezTo>
                  <a:pt x="1932813" y="253971"/>
                  <a:pt x="1830905" y="248722"/>
                  <a:pt x="1713711" y="253971"/>
                </a:cubicBezTo>
                <a:cubicBezTo>
                  <a:pt x="1678680" y="255532"/>
                  <a:pt x="1648108" y="250424"/>
                  <a:pt x="1613077" y="251985"/>
                </a:cubicBezTo>
                <a:cubicBezTo>
                  <a:pt x="1533780" y="255532"/>
                  <a:pt x="1465311" y="253971"/>
                  <a:pt x="1385377" y="253971"/>
                </a:cubicBezTo>
                <a:cubicBezTo>
                  <a:pt x="1269775" y="253971"/>
                  <a:pt x="1170415" y="254539"/>
                  <a:pt x="1054813" y="251985"/>
                </a:cubicBezTo>
                <a:cubicBezTo>
                  <a:pt x="1016279" y="251134"/>
                  <a:pt x="983796" y="248296"/>
                  <a:pt x="945262" y="246168"/>
                </a:cubicBezTo>
                <a:cubicBezTo>
                  <a:pt x="940485" y="245884"/>
                  <a:pt x="927746" y="245175"/>
                  <a:pt x="932205" y="244181"/>
                </a:cubicBezTo>
                <a:cubicBezTo>
                  <a:pt x="953542" y="239357"/>
                  <a:pt x="1020101" y="246168"/>
                  <a:pt x="1000038" y="240209"/>
                </a:cubicBezTo>
                <a:cubicBezTo>
                  <a:pt x="980930" y="234533"/>
                  <a:pt x="957364" y="241202"/>
                  <a:pt x="934435" y="240209"/>
                </a:cubicBezTo>
                <a:cubicBezTo>
                  <a:pt x="919785" y="239641"/>
                  <a:pt x="906728" y="238364"/>
                  <a:pt x="892716" y="240209"/>
                </a:cubicBezTo>
                <a:cubicBezTo>
                  <a:pt x="889850" y="240635"/>
                  <a:pt x="895263" y="243188"/>
                  <a:pt x="892716" y="244181"/>
                </a:cubicBezTo>
                <a:cubicBezTo>
                  <a:pt x="878385" y="249289"/>
                  <a:pt x="858640" y="244181"/>
                  <a:pt x="840170" y="244181"/>
                </a:cubicBezTo>
                <a:cubicBezTo>
                  <a:pt x="830934" y="244181"/>
                  <a:pt x="822017" y="244323"/>
                  <a:pt x="814056" y="242195"/>
                </a:cubicBezTo>
                <a:cubicBezTo>
                  <a:pt x="811189" y="241486"/>
                  <a:pt x="820743" y="239357"/>
                  <a:pt x="818514" y="238364"/>
                </a:cubicBezTo>
                <a:cubicBezTo>
                  <a:pt x="811827" y="235385"/>
                  <a:pt x="801954" y="241486"/>
                  <a:pt x="792400" y="242195"/>
                </a:cubicBezTo>
                <a:cubicBezTo>
                  <a:pt x="787623" y="242621"/>
                  <a:pt x="783802" y="241060"/>
                  <a:pt x="779343" y="240209"/>
                </a:cubicBezTo>
                <a:cubicBezTo>
                  <a:pt x="777433" y="239783"/>
                  <a:pt x="785713" y="238648"/>
                  <a:pt x="783802" y="238223"/>
                </a:cubicBezTo>
                <a:cubicBezTo>
                  <a:pt x="766605" y="234392"/>
                  <a:pt x="748134" y="237087"/>
                  <a:pt x="729026" y="236236"/>
                </a:cubicBezTo>
                <a:cubicBezTo>
                  <a:pt x="687945" y="234392"/>
                  <a:pt x="652277" y="234250"/>
                  <a:pt x="610877" y="234250"/>
                </a:cubicBezTo>
                <a:cubicBezTo>
                  <a:pt x="443684" y="234250"/>
                  <a:pt x="300058" y="234675"/>
                  <a:pt x="133821" y="242053"/>
                </a:cubicBezTo>
                <a:cubicBezTo>
                  <a:pt x="126814" y="242337"/>
                  <a:pt x="107707" y="241486"/>
                  <a:pt x="114076" y="240067"/>
                </a:cubicBezTo>
                <a:cubicBezTo>
                  <a:pt x="129999" y="236520"/>
                  <a:pt x="147833" y="239074"/>
                  <a:pt x="164393" y="236094"/>
                </a:cubicBezTo>
                <a:cubicBezTo>
                  <a:pt x="171400" y="234817"/>
                  <a:pt x="174584" y="231270"/>
                  <a:pt x="181909" y="230277"/>
                </a:cubicBezTo>
                <a:cubicBezTo>
                  <a:pt x="218214" y="224885"/>
                  <a:pt x="253244" y="228149"/>
                  <a:pt x="291459" y="226304"/>
                </a:cubicBezTo>
                <a:cubicBezTo>
                  <a:pt x="487313" y="217507"/>
                  <a:pt x="657054" y="224318"/>
                  <a:pt x="853863" y="224318"/>
                </a:cubicBezTo>
                <a:cubicBezTo>
                  <a:pt x="915964" y="224318"/>
                  <a:pt x="1090799" y="229993"/>
                  <a:pt x="1031247" y="222331"/>
                </a:cubicBezTo>
                <a:cubicBezTo>
                  <a:pt x="982522" y="216088"/>
                  <a:pt x="936982" y="224602"/>
                  <a:pt x="886665" y="222331"/>
                </a:cubicBezTo>
                <a:cubicBezTo>
                  <a:pt x="739536" y="215805"/>
                  <a:pt x="612151" y="219778"/>
                  <a:pt x="464384" y="216514"/>
                </a:cubicBezTo>
                <a:cubicBezTo>
                  <a:pt x="456104" y="216373"/>
                  <a:pt x="436678" y="215237"/>
                  <a:pt x="442411" y="212683"/>
                </a:cubicBezTo>
                <a:cubicBezTo>
                  <a:pt x="453875" y="207576"/>
                  <a:pt x="472346" y="212683"/>
                  <a:pt x="488269" y="212683"/>
                </a:cubicBezTo>
                <a:cubicBezTo>
                  <a:pt x="721065" y="212683"/>
                  <a:pt x="921059" y="221338"/>
                  <a:pt x="1153536" y="216514"/>
                </a:cubicBezTo>
                <a:cubicBezTo>
                  <a:pt x="1332512" y="212825"/>
                  <a:pt x="1486329" y="214528"/>
                  <a:pt x="1665623" y="214528"/>
                </a:cubicBezTo>
                <a:cubicBezTo>
                  <a:pt x="1699380" y="214528"/>
                  <a:pt x="1728678" y="213535"/>
                  <a:pt x="1761799" y="210697"/>
                </a:cubicBezTo>
                <a:cubicBezTo>
                  <a:pt x="1818803" y="205589"/>
                  <a:pt x="1870076" y="211264"/>
                  <a:pt x="1928036" y="208711"/>
                </a:cubicBezTo>
                <a:cubicBezTo>
                  <a:pt x="2050644" y="203319"/>
                  <a:pt x="2157328" y="209562"/>
                  <a:pt x="2280255" y="206724"/>
                </a:cubicBezTo>
                <a:cubicBezTo>
                  <a:pt x="2467511" y="202610"/>
                  <a:pt x="2628971" y="212542"/>
                  <a:pt x="2816226" y="208711"/>
                </a:cubicBezTo>
                <a:cubicBezTo>
                  <a:pt x="3069085" y="203603"/>
                  <a:pt x="3286595" y="202326"/>
                  <a:pt x="3538498" y="191117"/>
                </a:cubicBezTo>
                <a:cubicBezTo>
                  <a:pt x="3578306" y="189414"/>
                  <a:pt x="3613018" y="188705"/>
                  <a:pt x="3652189" y="185300"/>
                </a:cubicBezTo>
                <a:cubicBezTo>
                  <a:pt x="3723843" y="178915"/>
                  <a:pt x="3789128" y="183456"/>
                  <a:pt x="3860145" y="175510"/>
                </a:cubicBezTo>
                <a:cubicBezTo>
                  <a:pt x="3878297" y="173523"/>
                  <a:pt x="3893265" y="170828"/>
                  <a:pt x="3910462" y="167706"/>
                </a:cubicBezTo>
                <a:cubicBezTo>
                  <a:pt x="3918742" y="166287"/>
                  <a:pt x="3927341" y="164585"/>
                  <a:pt x="3930206" y="160896"/>
                </a:cubicBezTo>
                <a:cubicBezTo>
                  <a:pt x="3933710" y="156356"/>
                  <a:pt x="3932118" y="150822"/>
                  <a:pt x="3941352" y="148268"/>
                </a:cubicBezTo>
                <a:cubicBezTo>
                  <a:pt x="3952499" y="145147"/>
                  <a:pt x="3971925" y="144296"/>
                  <a:pt x="3971925" y="138478"/>
                </a:cubicBezTo>
                <a:cubicBezTo>
                  <a:pt x="3971925" y="128546"/>
                  <a:pt x="3945493" y="123580"/>
                  <a:pt x="3939124" y="114074"/>
                </a:cubicBezTo>
                <a:cubicBezTo>
                  <a:pt x="3928933" y="98893"/>
                  <a:pt x="3943264" y="83002"/>
                  <a:pt x="3926066" y="69239"/>
                </a:cubicBezTo>
                <a:cubicBezTo>
                  <a:pt x="3918742" y="63422"/>
                  <a:pt x="3914602" y="57888"/>
                  <a:pt x="3908551" y="51646"/>
                </a:cubicBezTo>
                <a:cubicBezTo>
                  <a:pt x="3897405" y="40437"/>
                  <a:pt x="3871928" y="33626"/>
                  <a:pt x="3845177" y="31214"/>
                </a:cubicBezTo>
                <a:cubicBezTo>
                  <a:pt x="3833076" y="30079"/>
                  <a:pt x="3824159" y="26958"/>
                  <a:pt x="3814604" y="23411"/>
                </a:cubicBezTo>
                <a:cubicBezTo>
                  <a:pt x="3805370" y="20148"/>
                  <a:pt x="3795179" y="19012"/>
                  <a:pt x="3784033" y="17593"/>
                </a:cubicBezTo>
                <a:cubicBezTo>
                  <a:pt x="3755371" y="13763"/>
                  <a:pt x="3732442" y="7803"/>
                  <a:pt x="3703143" y="5817"/>
                </a:cubicBezTo>
                <a:cubicBezTo>
                  <a:pt x="3650596" y="2270"/>
                  <a:pt x="3605057" y="0"/>
                  <a:pt x="3552192" y="0"/>
                </a:cubicBezTo>
                <a:cubicBezTo>
                  <a:pt x="3350606" y="0"/>
                  <a:pt x="3178318" y="11634"/>
                  <a:pt x="2976732" y="11634"/>
                </a:cubicBezTo>
                <a:cubicBezTo>
                  <a:pt x="2947433" y="11634"/>
                  <a:pt x="2922592" y="9081"/>
                  <a:pt x="2893613" y="9648"/>
                </a:cubicBezTo>
                <a:cubicBezTo>
                  <a:pt x="2690752" y="14188"/>
                  <a:pt x="2516554" y="11776"/>
                  <a:pt x="2313694" y="7662"/>
                </a:cubicBezTo>
                <a:cubicBezTo>
                  <a:pt x="2244905" y="6243"/>
                  <a:pt x="2185671" y="4257"/>
                  <a:pt x="2116565" y="5675"/>
                </a:cubicBezTo>
                <a:cubicBezTo>
                  <a:pt x="1903196" y="10074"/>
                  <a:pt x="1719762" y="5675"/>
                  <a:pt x="1506073" y="5675"/>
                </a:cubicBezTo>
                <a:cubicBezTo>
                  <a:pt x="1237292" y="5675"/>
                  <a:pt x="1006407" y="11067"/>
                  <a:pt x="737944" y="5675"/>
                </a:cubicBezTo>
                <a:cubicBezTo>
                  <a:pt x="522663" y="1419"/>
                  <a:pt x="336363" y="0"/>
                  <a:pt x="121401" y="9648"/>
                </a:cubicBezTo>
                <a:cubicBezTo>
                  <a:pt x="90829" y="11067"/>
                  <a:pt x="55479" y="13195"/>
                  <a:pt x="40511" y="25255"/>
                </a:cubicBezTo>
                <a:cubicBezTo>
                  <a:pt x="12805" y="47531"/>
                  <a:pt x="16627" y="71367"/>
                  <a:pt x="5481" y="96339"/>
                </a:cubicBezTo>
                <a:cubicBezTo>
                  <a:pt x="-5347" y="120175"/>
                  <a:pt x="704" y="142309"/>
                  <a:pt x="16309" y="165578"/>
                </a:cubicBezTo>
                <a:cubicBezTo>
                  <a:pt x="28410" y="183597"/>
                  <a:pt x="2933" y="201758"/>
                  <a:pt x="18538" y="219210"/>
                </a:cubicBezTo>
                <a:cubicBezTo>
                  <a:pt x="22041" y="223325"/>
                  <a:pt x="30639" y="226304"/>
                  <a:pt x="40511" y="227014"/>
                </a:cubicBezTo>
                <a:cubicBezTo>
                  <a:pt x="44333" y="227297"/>
                  <a:pt x="47517" y="227865"/>
                  <a:pt x="51339" y="228007"/>
                </a:cubicBezTo>
                <a:cubicBezTo>
                  <a:pt x="61212" y="228433"/>
                  <a:pt x="70766" y="226021"/>
                  <a:pt x="79683" y="228007"/>
                </a:cubicBezTo>
                <a:cubicBezTo>
                  <a:pt x="82548" y="228574"/>
                  <a:pt x="77135" y="231128"/>
                  <a:pt x="79683" y="231838"/>
                </a:cubicBezTo>
                <a:cubicBezTo>
                  <a:pt x="83822" y="233115"/>
                  <a:pt x="95287" y="232831"/>
                  <a:pt x="92739" y="234817"/>
                </a:cubicBezTo>
                <a:cubicBezTo>
                  <a:pt x="87962" y="238506"/>
                  <a:pt x="74587" y="236378"/>
                  <a:pt x="66625" y="238790"/>
                </a:cubicBezTo>
                <a:cubicBezTo>
                  <a:pt x="57071" y="241628"/>
                  <a:pt x="107389" y="241344"/>
                  <a:pt x="97198" y="243614"/>
                </a:cubicBezTo>
                <a:cubicBezTo>
                  <a:pt x="78408" y="247729"/>
                  <a:pt x="28729" y="244607"/>
                  <a:pt x="40193" y="252411"/>
                </a:cubicBezTo>
                <a:cubicBezTo>
                  <a:pt x="42741" y="253971"/>
                  <a:pt x="51021" y="254681"/>
                  <a:pt x="48792" y="256383"/>
                </a:cubicBezTo>
                <a:cubicBezTo>
                  <a:pt x="44015" y="260214"/>
                  <a:pt x="22041" y="262059"/>
                  <a:pt x="29047" y="265180"/>
                </a:cubicBezTo>
                <a:cubicBezTo>
                  <a:pt x="40193" y="270146"/>
                  <a:pt x="58027" y="268302"/>
                  <a:pt x="72676" y="270998"/>
                </a:cubicBezTo>
                <a:cubicBezTo>
                  <a:pt x="102293" y="276247"/>
                  <a:pt x="130636" y="280220"/>
                  <a:pt x="162482" y="278801"/>
                </a:cubicBezTo>
                <a:lnTo>
                  <a:pt x="162482" y="278801"/>
                </a:lnTo>
                <a:close/>
                <a:moveTo>
                  <a:pt x="770108" y="240209"/>
                </a:moveTo>
                <a:cubicBezTo>
                  <a:pt x="778069" y="243898"/>
                  <a:pt x="726478" y="241769"/>
                  <a:pt x="737306" y="240209"/>
                </a:cubicBezTo>
                <a:cubicBezTo>
                  <a:pt x="748134" y="238506"/>
                  <a:pt x="762146" y="236520"/>
                  <a:pt x="770108" y="240209"/>
                </a:cubicBezTo>
                <a:lnTo>
                  <a:pt x="770108" y="240209"/>
                </a:lnTo>
                <a:close/>
                <a:moveTo>
                  <a:pt x="2148730" y="283058"/>
                </a:moveTo>
                <a:cubicBezTo>
                  <a:pt x="2150959" y="282064"/>
                  <a:pt x="2139813" y="283058"/>
                  <a:pt x="2139813" y="283058"/>
                </a:cubicBezTo>
                <a:cubicBezTo>
                  <a:pt x="2139813" y="283058"/>
                  <a:pt x="2146501" y="284051"/>
                  <a:pt x="2148730" y="283058"/>
                </a:cubicBezTo>
                <a:lnTo>
                  <a:pt x="2148730" y="283058"/>
                </a:lnTo>
                <a:close/>
                <a:moveTo>
                  <a:pt x="2166246" y="283058"/>
                </a:moveTo>
                <a:cubicBezTo>
                  <a:pt x="2168475" y="282064"/>
                  <a:pt x="2157647" y="283058"/>
                  <a:pt x="2157647" y="283058"/>
                </a:cubicBezTo>
                <a:cubicBezTo>
                  <a:pt x="2157647" y="283058"/>
                  <a:pt x="2164334" y="284051"/>
                  <a:pt x="2166246" y="283058"/>
                </a:cubicBezTo>
                <a:lnTo>
                  <a:pt x="2166246" y="283058"/>
                </a:lnTo>
                <a:close/>
                <a:moveTo>
                  <a:pt x="3286913" y="283058"/>
                </a:moveTo>
                <a:cubicBezTo>
                  <a:pt x="3290098" y="281639"/>
                  <a:pt x="3270035" y="281922"/>
                  <a:pt x="3273857" y="283058"/>
                </a:cubicBezTo>
                <a:cubicBezTo>
                  <a:pt x="3277678" y="284193"/>
                  <a:pt x="3283728" y="284476"/>
                  <a:pt x="3286913" y="283058"/>
                </a:cubicBezTo>
                <a:lnTo>
                  <a:pt x="3286913" y="283058"/>
                </a:lnTo>
                <a:close/>
                <a:moveTo>
                  <a:pt x="1890776" y="285044"/>
                </a:moveTo>
                <a:cubicBezTo>
                  <a:pt x="1893961" y="283625"/>
                  <a:pt x="1873898" y="283909"/>
                  <a:pt x="1877719" y="285044"/>
                </a:cubicBezTo>
                <a:cubicBezTo>
                  <a:pt x="1881540" y="286179"/>
                  <a:pt x="1887591" y="286463"/>
                  <a:pt x="1890776" y="285044"/>
                </a:cubicBezTo>
                <a:lnTo>
                  <a:pt x="1890776" y="285044"/>
                </a:lnTo>
                <a:close/>
                <a:moveTo>
                  <a:pt x="1908291" y="285044"/>
                </a:moveTo>
                <a:cubicBezTo>
                  <a:pt x="1910521" y="284051"/>
                  <a:pt x="1899374" y="285044"/>
                  <a:pt x="1899374" y="285044"/>
                </a:cubicBezTo>
                <a:cubicBezTo>
                  <a:pt x="1899374" y="285044"/>
                  <a:pt x="1906062" y="286037"/>
                  <a:pt x="1908291" y="285044"/>
                </a:cubicBezTo>
                <a:lnTo>
                  <a:pt x="1908291" y="285044"/>
                </a:lnTo>
                <a:close/>
                <a:moveTo>
                  <a:pt x="2043956" y="285044"/>
                </a:moveTo>
                <a:cubicBezTo>
                  <a:pt x="2060835" y="277524"/>
                  <a:pt x="1999690" y="281922"/>
                  <a:pt x="1976124" y="283058"/>
                </a:cubicBezTo>
                <a:cubicBezTo>
                  <a:pt x="1970710" y="283341"/>
                  <a:pt x="1955742" y="283909"/>
                  <a:pt x="1960837" y="285044"/>
                </a:cubicBezTo>
                <a:cubicBezTo>
                  <a:pt x="1981219" y="289584"/>
                  <a:pt x="2003511" y="286179"/>
                  <a:pt x="2026440" y="285044"/>
                </a:cubicBezTo>
                <a:cubicBezTo>
                  <a:pt x="2032492" y="284760"/>
                  <a:pt x="2039498" y="287030"/>
                  <a:pt x="2043956" y="285044"/>
                </a:cubicBezTo>
                <a:lnTo>
                  <a:pt x="2043956" y="285044"/>
                </a:lnTo>
                <a:close/>
                <a:moveTo>
                  <a:pt x="2122617" y="285044"/>
                </a:moveTo>
                <a:cubicBezTo>
                  <a:pt x="2125801" y="284051"/>
                  <a:pt x="2119750" y="281639"/>
                  <a:pt x="2115928" y="281213"/>
                </a:cubicBezTo>
                <a:cubicBezTo>
                  <a:pt x="2099687" y="278801"/>
                  <a:pt x="2053510" y="280788"/>
                  <a:pt x="2067841" y="285044"/>
                </a:cubicBezTo>
                <a:cubicBezTo>
                  <a:pt x="2081216" y="289017"/>
                  <a:pt x="2098413" y="287030"/>
                  <a:pt x="2113699" y="285044"/>
                </a:cubicBezTo>
                <a:cubicBezTo>
                  <a:pt x="2116565" y="284618"/>
                  <a:pt x="2120068" y="285753"/>
                  <a:pt x="2122617" y="285044"/>
                </a:cubicBezTo>
                <a:lnTo>
                  <a:pt x="2122617" y="285044"/>
                </a:lnTo>
                <a:close/>
                <a:moveTo>
                  <a:pt x="1864344" y="287030"/>
                </a:moveTo>
                <a:cubicBezTo>
                  <a:pt x="1867528" y="286037"/>
                  <a:pt x="1861477" y="283625"/>
                  <a:pt x="1857656" y="283058"/>
                </a:cubicBezTo>
                <a:cubicBezTo>
                  <a:pt x="1835045" y="279652"/>
                  <a:pt x="1812434" y="280646"/>
                  <a:pt x="1789823" y="284051"/>
                </a:cubicBezTo>
                <a:cubicBezTo>
                  <a:pt x="1786002" y="284618"/>
                  <a:pt x="1777085" y="283483"/>
                  <a:pt x="1778996" y="285044"/>
                </a:cubicBezTo>
                <a:cubicBezTo>
                  <a:pt x="1788231" y="293273"/>
                  <a:pt x="1817211" y="287030"/>
                  <a:pt x="1838230" y="287030"/>
                </a:cubicBezTo>
                <a:cubicBezTo>
                  <a:pt x="1847465" y="287030"/>
                  <a:pt x="1856700" y="289300"/>
                  <a:pt x="1864344" y="287030"/>
                </a:cubicBezTo>
                <a:lnTo>
                  <a:pt x="1864344" y="287030"/>
                </a:lnTo>
                <a:close/>
                <a:moveTo>
                  <a:pt x="2695848" y="287030"/>
                </a:moveTo>
                <a:cubicBezTo>
                  <a:pt x="2708268" y="281497"/>
                  <a:pt x="2628652" y="284476"/>
                  <a:pt x="2645531" y="287030"/>
                </a:cubicBezTo>
                <a:cubicBezTo>
                  <a:pt x="2647123" y="287314"/>
                  <a:pt x="2648716" y="287456"/>
                  <a:pt x="2649989" y="287598"/>
                </a:cubicBezTo>
                <a:cubicBezTo>
                  <a:pt x="2640754" y="287314"/>
                  <a:pt x="2630244" y="287314"/>
                  <a:pt x="2623557" y="287030"/>
                </a:cubicBezTo>
                <a:cubicBezTo>
                  <a:pt x="2614640" y="286605"/>
                  <a:pt x="2592029" y="288733"/>
                  <a:pt x="2599353" y="290861"/>
                </a:cubicBezTo>
                <a:cubicBezTo>
                  <a:pt x="2613366" y="295118"/>
                  <a:pt x="2630563" y="291996"/>
                  <a:pt x="2647441" y="292848"/>
                </a:cubicBezTo>
                <a:cubicBezTo>
                  <a:pt x="2655085" y="293131"/>
                  <a:pt x="2664957" y="295685"/>
                  <a:pt x="2669416" y="292848"/>
                </a:cubicBezTo>
                <a:cubicBezTo>
                  <a:pt x="2671963" y="291003"/>
                  <a:pt x="2670689" y="289868"/>
                  <a:pt x="2667186" y="289017"/>
                </a:cubicBezTo>
                <a:cubicBezTo>
                  <a:pt x="2676103" y="289300"/>
                  <a:pt x="2685020" y="288733"/>
                  <a:pt x="2693618" y="286888"/>
                </a:cubicBezTo>
                <a:cubicBezTo>
                  <a:pt x="2694255" y="286747"/>
                  <a:pt x="2695211" y="287172"/>
                  <a:pt x="2695848" y="286888"/>
                </a:cubicBezTo>
                <a:lnTo>
                  <a:pt x="2695848" y="286888"/>
                </a:lnTo>
                <a:close/>
                <a:moveTo>
                  <a:pt x="2717822" y="287030"/>
                </a:moveTo>
                <a:cubicBezTo>
                  <a:pt x="2720051" y="286037"/>
                  <a:pt x="2708905" y="287030"/>
                  <a:pt x="2708905" y="287030"/>
                </a:cubicBezTo>
                <a:cubicBezTo>
                  <a:pt x="2708905" y="287030"/>
                  <a:pt x="2715592" y="288024"/>
                  <a:pt x="2717822" y="287030"/>
                </a:cubicBezTo>
                <a:lnTo>
                  <a:pt x="2717822" y="287030"/>
                </a:lnTo>
                <a:close/>
                <a:moveTo>
                  <a:pt x="3172903" y="287030"/>
                </a:moveTo>
                <a:cubicBezTo>
                  <a:pt x="3179592" y="286747"/>
                  <a:pt x="3196470" y="284476"/>
                  <a:pt x="3190419" y="283058"/>
                </a:cubicBezTo>
                <a:cubicBezTo>
                  <a:pt x="3176088" y="279794"/>
                  <a:pt x="3159528" y="280362"/>
                  <a:pt x="3144561" y="283058"/>
                </a:cubicBezTo>
                <a:cubicBezTo>
                  <a:pt x="3141695" y="283625"/>
                  <a:pt x="3135643" y="284902"/>
                  <a:pt x="3138192" y="286037"/>
                </a:cubicBezTo>
                <a:cubicBezTo>
                  <a:pt x="3144561" y="288875"/>
                  <a:pt x="3155388" y="286463"/>
                  <a:pt x="3164306" y="286037"/>
                </a:cubicBezTo>
                <a:cubicBezTo>
                  <a:pt x="3167490" y="286037"/>
                  <a:pt x="3170038" y="287172"/>
                  <a:pt x="3173222" y="287030"/>
                </a:cubicBezTo>
                <a:lnTo>
                  <a:pt x="3173222" y="287030"/>
                </a:lnTo>
                <a:close/>
                <a:moveTo>
                  <a:pt x="2231849" y="289017"/>
                </a:moveTo>
                <a:cubicBezTo>
                  <a:pt x="2238218" y="286179"/>
                  <a:pt x="2216562" y="284193"/>
                  <a:pt x="2207646" y="285186"/>
                </a:cubicBezTo>
                <a:cubicBezTo>
                  <a:pt x="2204779" y="285470"/>
                  <a:pt x="2204779" y="288449"/>
                  <a:pt x="2207646" y="289017"/>
                </a:cubicBezTo>
                <a:cubicBezTo>
                  <a:pt x="2215289" y="290719"/>
                  <a:pt x="2225798" y="291712"/>
                  <a:pt x="2231849" y="289017"/>
                </a:cubicBezTo>
                <a:lnTo>
                  <a:pt x="2231849" y="289017"/>
                </a:lnTo>
                <a:close/>
                <a:moveTo>
                  <a:pt x="2257962" y="289017"/>
                </a:moveTo>
                <a:cubicBezTo>
                  <a:pt x="2262739" y="286888"/>
                  <a:pt x="2235352" y="286321"/>
                  <a:pt x="2238218" y="289017"/>
                </a:cubicBezTo>
                <a:cubicBezTo>
                  <a:pt x="2241403" y="291712"/>
                  <a:pt x="2252867" y="291145"/>
                  <a:pt x="2257962" y="289017"/>
                </a:cubicBezTo>
                <a:lnTo>
                  <a:pt x="2257962" y="289017"/>
                </a:lnTo>
                <a:close/>
                <a:moveTo>
                  <a:pt x="2341081" y="289017"/>
                </a:moveTo>
                <a:cubicBezTo>
                  <a:pt x="2345858" y="286888"/>
                  <a:pt x="2318152" y="286321"/>
                  <a:pt x="2321336" y="289017"/>
                </a:cubicBezTo>
                <a:cubicBezTo>
                  <a:pt x="2324521" y="291712"/>
                  <a:pt x="2335986" y="291145"/>
                  <a:pt x="2341081" y="289017"/>
                </a:cubicBezTo>
                <a:lnTo>
                  <a:pt x="2341081" y="289017"/>
                </a:lnTo>
                <a:close/>
                <a:moveTo>
                  <a:pt x="3085008" y="289017"/>
                </a:moveTo>
                <a:cubicBezTo>
                  <a:pt x="3089149" y="288591"/>
                  <a:pt x="3097747" y="286037"/>
                  <a:pt x="3093606" y="285186"/>
                </a:cubicBezTo>
                <a:cubicBezTo>
                  <a:pt x="3079276" y="281922"/>
                  <a:pt x="3034054" y="283200"/>
                  <a:pt x="3047748" y="287172"/>
                </a:cubicBezTo>
                <a:cubicBezTo>
                  <a:pt x="3058576" y="290436"/>
                  <a:pt x="3072270" y="290294"/>
                  <a:pt x="3085008" y="289159"/>
                </a:cubicBezTo>
                <a:lnTo>
                  <a:pt x="3085008" y="289159"/>
                </a:lnTo>
                <a:close/>
                <a:moveTo>
                  <a:pt x="1369135" y="291003"/>
                </a:moveTo>
                <a:cubicBezTo>
                  <a:pt x="1375186" y="290010"/>
                  <a:pt x="1362129" y="286179"/>
                  <a:pt x="1356078" y="285186"/>
                </a:cubicBezTo>
                <a:cubicBezTo>
                  <a:pt x="1332831" y="281497"/>
                  <a:pt x="1309901" y="282774"/>
                  <a:pt x="1286017" y="285186"/>
                </a:cubicBezTo>
                <a:cubicBezTo>
                  <a:pt x="1279966" y="285753"/>
                  <a:pt x="1266909" y="286888"/>
                  <a:pt x="1270730" y="289159"/>
                </a:cubicBezTo>
                <a:cubicBezTo>
                  <a:pt x="1280921" y="294834"/>
                  <a:pt x="1300666" y="287598"/>
                  <a:pt x="1316589" y="287172"/>
                </a:cubicBezTo>
                <a:cubicBezTo>
                  <a:pt x="1332831" y="286747"/>
                  <a:pt x="1346524" y="290294"/>
                  <a:pt x="1362447" y="289159"/>
                </a:cubicBezTo>
                <a:cubicBezTo>
                  <a:pt x="1365314" y="289017"/>
                  <a:pt x="1366269" y="291571"/>
                  <a:pt x="1369135" y="291145"/>
                </a:cubicBezTo>
                <a:lnTo>
                  <a:pt x="1369135" y="291145"/>
                </a:lnTo>
                <a:close/>
                <a:moveTo>
                  <a:pt x="1461171" y="292990"/>
                </a:moveTo>
                <a:cubicBezTo>
                  <a:pt x="1467221" y="289017"/>
                  <a:pt x="1422955" y="288591"/>
                  <a:pt x="1430598" y="291996"/>
                </a:cubicBezTo>
                <a:cubicBezTo>
                  <a:pt x="1437604" y="295118"/>
                  <a:pt x="1450980" y="295685"/>
                  <a:pt x="1458941" y="292990"/>
                </a:cubicBezTo>
                <a:cubicBezTo>
                  <a:pt x="1459579" y="292848"/>
                  <a:pt x="1460534" y="293273"/>
                  <a:pt x="1461171" y="292990"/>
                </a:cubicBezTo>
                <a:lnTo>
                  <a:pt x="1461171" y="292990"/>
                </a:lnTo>
                <a:close/>
                <a:moveTo>
                  <a:pt x="1504800" y="292990"/>
                </a:moveTo>
                <a:cubicBezTo>
                  <a:pt x="1507666" y="292422"/>
                  <a:pt x="1502252" y="289868"/>
                  <a:pt x="1504800" y="289017"/>
                </a:cubicBezTo>
                <a:cubicBezTo>
                  <a:pt x="1506392" y="288449"/>
                  <a:pt x="1498112" y="287030"/>
                  <a:pt x="1500341" y="287030"/>
                </a:cubicBezTo>
                <a:cubicBezTo>
                  <a:pt x="1512762" y="287030"/>
                  <a:pt x="1522952" y="289300"/>
                  <a:pt x="1535372" y="289017"/>
                </a:cubicBezTo>
                <a:cubicBezTo>
                  <a:pt x="1579001" y="287882"/>
                  <a:pt x="1616580" y="285186"/>
                  <a:pt x="1660209" y="287030"/>
                </a:cubicBezTo>
                <a:cubicBezTo>
                  <a:pt x="1680909" y="287882"/>
                  <a:pt x="1698743" y="287030"/>
                  <a:pt x="1719444" y="287030"/>
                </a:cubicBezTo>
                <a:cubicBezTo>
                  <a:pt x="1728997" y="287030"/>
                  <a:pt x="1753837" y="285470"/>
                  <a:pt x="1745558" y="283058"/>
                </a:cubicBezTo>
                <a:cubicBezTo>
                  <a:pt x="1728360" y="277950"/>
                  <a:pt x="1707023" y="283058"/>
                  <a:pt x="1686323" y="283058"/>
                </a:cubicBezTo>
                <a:cubicBezTo>
                  <a:pt x="1616580" y="283058"/>
                  <a:pt x="1556072" y="278517"/>
                  <a:pt x="1487285" y="283058"/>
                </a:cubicBezTo>
                <a:cubicBezTo>
                  <a:pt x="1478686" y="283625"/>
                  <a:pt x="1457667" y="286179"/>
                  <a:pt x="1465311" y="288024"/>
                </a:cubicBezTo>
                <a:cubicBezTo>
                  <a:pt x="1471998" y="289584"/>
                  <a:pt x="1479641" y="288307"/>
                  <a:pt x="1487285" y="289017"/>
                </a:cubicBezTo>
                <a:cubicBezTo>
                  <a:pt x="1493972" y="289726"/>
                  <a:pt x="1498749" y="294266"/>
                  <a:pt x="1504800" y="292990"/>
                </a:cubicBezTo>
                <a:lnTo>
                  <a:pt x="1504800" y="292990"/>
                </a:lnTo>
                <a:close/>
                <a:moveTo>
                  <a:pt x="1898737" y="292990"/>
                </a:moveTo>
                <a:cubicBezTo>
                  <a:pt x="1901922" y="292564"/>
                  <a:pt x="1905425" y="290152"/>
                  <a:pt x="1903196" y="289017"/>
                </a:cubicBezTo>
                <a:cubicBezTo>
                  <a:pt x="1897145" y="286321"/>
                  <a:pt x="1874534" y="287740"/>
                  <a:pt x="1878993" y="291003"/>
                </a:cubicBezTo>
                <a:cubicBezTo>
                  <a:pt x="1882814" y="293699"/>
                  <a:pt x="1892050" y="293841"/>
                  <a:pt x="1898737" y="292990"/>
                </a:cubicBezTo>
                <a:lnTo>
                  <a:pt x="1898737" y="292990"/>
                </a:lnTo>
                <a:close/>
                <a:moveTo>
                  <a:pt x="2012428" y="292990"/>
                </a:moveTo>
                <a:cubicBezTo>
                  <a:pt x="2015931" y="292706"/>
                  <a:pt x="2018798" y="290294"/>
                  <a:pt x="2016887" y="289017"/>
                </a:cubicBezTo>
                <a:cubicBezTo>
                  <a:pt x="2012110" y="286321"/>
                  <a:pt x="1990773" y="288024"/>
                  <a:pt x="1994913" y="291003"/>
                </a:cubicBezTo>
                <a:cubicBezTo>
                  <a:pt x="1998416" y="293415"/>
                  <a:pt x="2006378" y="293557"/>
                  <a:pt x="2012428" y="292990"/>
                </a:cubicBezTo>
                <a:lnTo>
                  <a:pt x="2012428" y="292990"/>
                </a:lnTo>
                <a:close/>
                <a:moveTo>
                  <a:pt x="2161150" y="292990"/>
                </a:moveTo>
                <a:cubicBezTo>
                  <a:pt x="2170704" y="292138"/>
                  <a:pt x="2193952" y="289017"/>
                  <a:pt x="2185353" y="287172"/>
                </a:cubicBezTo>
                <a:cubicBezTo>
                  <a:pt x="2164016" y="282490"/>
                  <a:pt x="2141405" y="287172"/>
                  <a:pt x="2117520" y="287172"/>
                </a:cubicBezTo>
                <a:cubicBezTo>
                  <a:pt x="2108604" y="287172"/>
                  <a:pt x="2087267" y="288165"/>
                  <a:pt x="2093318" y="291003"/>
                </a:cubicBezTo>
                <a:cubicBezTo>
                  <a:pt x="2103508" y="295543"/>
                  <a:pt x="2120387" y="291287"/>
                  <a:pt x="2135036" y="291996"/>
                </a:cubicBezTo>
                <a:cubicBezTo>
                  <a:pt x="2144272" y="292422"/>
                  <a:pt x="2152233" y="293841"/>
                  <a:pt x="2161150" y="292990"/>
                </a:cubicBezTo>
                <a:lnTo>
                  <a:pt x="2161150" y="292990"/>
                </a:lnTo>
                <a:close/>
                <a:moveTo>
                  <a:pt x="147833" y="300793"/>
                </a:moveTo>
                <a:cubicBezTo>
                  <a:pt x="152928" y="301928"/>
                  <a:pt x="165986" y="297955"/>
                  <a:pt x="160890" y="296820"/>
                </a:cubicBezTo>
                <a:cubicBezTo>
                  <a:pt x="156113" y="295685"/>
                  <a:pt x="142738" y="299658"/>
                  <a:pt x="147833" y="300793"/>
                </a:cubicBezTo>
                <a:lnTo>
                  <a:pt x="147833" y="300793"/>
                </a:lnTo>
                <a:close/>
              </a:path>
            </a:pathLst>
          </a:custGeom>
          <a:gradFill flip="none" rotWithShape="1">
            <a:gsLst>
              <a:gs pos="0">
                <a:srgbClr val="E8E8E8">
                  <a:alpha val="60000"/>
                </a:srgbClr>
              </a:gs>
              <a:gs pos="100000">
                <a:srgbClr val="E8E8E8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1"/>
          <p:cNvSpPr/>
          <p:nvPr/>
        </p:nvSpPr>
        <p:spPr>
          <a:xfrm>
            <a:off x="6784975" y="3098849"/>
            <a:ext cx="3971925" cy="30079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5" name="Image 1" descr="https://kimi-img.moonshot.cn/pub/slides/slides_tmpl/image/25-09-05-16:17:36-d2t9p85nfo2stf9djaf0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flipH="1">
            <a:off x="2931376" y="2018535"/>
            <a:ext cx="892287" cy="565953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5-16:17:38-d2t9p8lnfo2stf9djal0.png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flipH="1">
            <a:off x="3581400" y="5067306"/>
            <a:ext cx="1075029" cy="1007342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10509053" y="1045236"/>
            <a:ext cx="187062" cy="0"/>
          </a:xfrm>
          <a:prstGeom prst="line">
            <a:avLst/>
          </a:prstGeom>
          <a:noFill/>
          <a:ln w="19050">
            <a:solidFill>
              <a:srgbClr val="333333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Shape 3"/>
          <p:cNvSpPr/>
          <p:nvPr/>
        </p:nvSpPr>
        <p:spPr>
          <a:xfrm>
            <a:off x="10509053" y="1098445"/>
            <a:ext cx="187062" cy="0"/>
          </a:xfrm>
          <a:prstGeom prst="line">
            <a:avLst/>
          </a:prstGeom>
          <a:noFill/>
          <a:ln w="19050">
            <a:solidFill>
              <a:srgbClr val="333333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Shape 4"/>
          <p:cNvSpPr/>
          <p:nvPr/>
        </p:nvSpPr>
        <p:spPr>
          <a:xfrm>
            <a:off x="10509053" y="1151655"/>
            <a:ext cx="187062" cy="0"/>
          </a:xfrm>
          <a:prstGeom prst="line">
            <a:avLst/>
          </a:prstGeom>
          <a:noFill/>
          <a:ln w="19050">
            <a:solidFill>
              <a:srgbClr val="333333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5"/>
          <p:cNvSpPr/>
          <p:nvPr/>
        </p:nvSpPr>
        <p:spPr>
          <a:xfrm>
            <a:off x="10012045" y="1836420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85000">
                <a:srgbClr val="FF0000"/>
              </a:gs>
              <a:gs pos="100000">
                <a:srgbClr val="FF0000"/>
              </a:gs>
            </a:gsLst>
            <a:lin ang="189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6"/>
          <p:cNvSpPr/>
          <p:nvPr/>
        </p:nvSpPr>
        <p:spPr>
          <a:xfrm>
            <a:off x="10012045" y="1836420"/>
            <a:ext cx="914400" cy="914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3935896" y="3514090"/>
            <a:ext cx="8001000" cy="1893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100000"/>
              </a:lnSpc>
            </a:pPr>
            <a:r>
              <a:rPr lang="zh-CN" altLang="en-US" sz="4800" dirty="0">
                <a:solidFill>
                  <a:srgbClr val="3D3D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经典选本与创作全景的差异</a:t>
            </a: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>
            <a:off x="5525658" y="2288839"/>
            <a:ext cx="5170457" cy="1224000"/>
          </a:xfrm>
          <a:custGeom>
            <a:avLst/>
            <a:gdLst/>
            <a:ahLst/>
            <a:cxnLst/>
            <a:rect l="l" t="t" r="r" b="b"/>
            <a:pathLst>
              <a:path w="5170457" h="1224000">
                <a:moveTo>
                  <a:pt x="0" y="0"/>
                </a:moveTo>
                <a:lnTo>
                  <a:pt x="5170457" y="0"/>
                </a:lnTo>
                <a:lnTo>
                  <a:pt x="5170457" y="1224000"/>
                </a:lnTo>
                <a:lnTo>
                  <a:pt x="0" y="122400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9"/>
          <p:cNvSpPr/>
          <p:nvPr/>
        </p:nvSpPr>
        <p:spPr>
          <a:xfrm>
            <a:off x="5525658" y="2288839"/>
            <a:ext cx="5170457" cy="1224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 algn="r">
              <a:lnSpc>
                <a:spcPct val="100000"/>
              </a:lnSpc>
            </a:pPr>
            <a:r>
              <a:rPr lang="en-US" sz="9500" dirty="0">
                <a:gradFill flip="none" rotWithShape="0">
                  <a:gsLst>
                    <a:gs pos="0">
                      <a:srgbClr val="53575C"/>
                    </a:gs>
                    <a:gs pos="21000">
                      <a:srgbClr val="53575C"/>
                    </a:gs>
                    <a:gs pos="88000">
                      <a:srgbClr val="C5C7CA"/>
                    </a:gs>
                    <a:gs pos="100000">
                      <a:srgbClr val="C5C7CA"/>
                    </a:gs>
                  </a:gsLst>
                  <a:lin ang="5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71706A-4BCC-0C7A-2647-6DBF377EB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6:17:41-d2t9p9dnfo2stf9djaqg.jpg">
            <a:extLst>
              <a:ext uri="{FF2B5EF4-FFF2-40B4-BE49-F238E27FC236}">
                <a16:creationId xmlns:a16="http://schemas.microsoft.com/office/drawing/2014/main" id="{3DFB9258-B601-F25F-1E05-8C01A1222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058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6:17:38-d2t9p8lnfo2stf9djalg.jpg">
            <a:extLst>
              <a:ext uri="{FF2B5EF4-FFF2-40B4-BE49-F238E27FC236}">
                <a16:creationId xmlns:a16="http://schemas.microsoft.com/office/drawing/2014/main" id="{9B4F71D2-9BAB-4199-B5E7-FFF229336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245975" cy="68580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82F0BBA3-2D76-EC69-DD01-AFDA5C93EDE3}"/>
              </a:ext>
            </a:extLst>
          </p:cNvPr>
          <p:cNvSpPr/>
          <p:nvPr/>
        </p:nvSpPr>
        <p:spPr>
          <a:xfrm>
            <a:off x="970280" y="631687"/>
            <a:ext cx="4585694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2E2E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规模落差揭示的隐藏偏差</a:t>
            </a:r>
            <a:endParaRPr lang="en-US" sz="16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E85443EE-C298-890D-5D80-3BF2F1B6249A}"/>
              </a:ext>
            </a:extLst>
          </p:cNvPr>
          <p:cNvSpPr/>
          <p:nvPr/>
        </p:nvSpPr>
        <p:spPr>
          <a:xfrm>
            <a:off x="527092" y="1538511"/>
            <a:ext cx="4394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C49A6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精标样本 (366首)</a:t>
            </a:r>
            <a:endParaRPr lang="en-US" sz="1600" dirty="0"/>
          </a:p>
        </p:txBody>
      </p:sp>
      <p:sp>
        <p:nvSpPr>
          <p:cNvPr id="10" name="Shape 6">
            <a:extLst>
              <a:ext uri="{FF2B5EF4-FFF2-40B4-BE49-F238E27FC236}">
                <a16:creationId xmlns:a16="http://schemas.microsoft.com/office/drawing/2014/main" id="{1E53242C-C745-1CB7-E227-EDA4C9BABEA4}"/>
              </a:ext>
            </a:extLst>
          </p:cNvPr>
          <p:cNvSpPr/>
          <p:nvPr/>
        </p:nvSpPr>
        <p:spPr>
          <a:xfrm rot="5400000">
            <a:off x="5867400" y="3124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598408" y="179308"/>
                </a:moveTo>
                <a:lnTo>
                  <a:pt x="484108" y="293608"/>
                </a:lnTo>
                <a:cubicBezTo>
                  <a:pt x="473154" y="304562"/>
                  <a:pt x="456843" y="307777"/>
                  <a:pt x="442555" y="301823"/>
                </a:cubicBezTo>
                <a:cubicBezTo>
                  <a:pt x="428268" y="295870"/>
                  <a:pt x="419100" y="282059"/>
                  <a:pt x="419100" y="266700"/>
                </a:cubicBezTo>
                <a:lnTo>
                  <a:pt x="419100" y="190500"/>
                </a:lnTo>
                <a:lnTo>
                  <a:pt x="38100" y="190500"/>
                </a:lnTo>
                <a:cubicBezTo>
                  <a:pt x="17026" y="190500"/>
                  <a:pt x="0" y="173474"/>
                  <a:pt x="0" y="152400"/>
                </a:cubicBezTo>
                <a:cubicBezTo>
                  <a:pt x="0" y="131326"/>
                  <a:pt x="17026" y="114300"/>
                  <a:pt x="38100" y="114300"/>
                </a:cubicBezTo>
                <a:lnTo>
                  <a:pt x="419100" y="114300"/>
                </a:lnTo>
                <a:lnTo>
                  <a:pt x="419100" y="38100"/>
                </a:lnTo>
                <a:cubicBezTo>
                  <a:pt x="419100" y="22741"/>
                  <a:pt x="428387" y="8811"/>
                  <a:pt x="442674" y="2857"/>
                </a:cubicBezTo>
                <a:cubicBezTo>
                  <a:pt x="456962" y="-3096"/>
                  <a:pt x="473273" y="238"/>
                  <a:pt x="484227" y="11073"/>
                </a:cubicBezTo>
                <a:lnTo>
                  <a:pt x="598527" y="125373"/>
                </a:lnTo>
                <a:cubicBezTo>
                  <a:pt x="613410" y="140256"/>
                  <a:pt x="613410" y="164425"/>
                  <a:pt x="598527" y="179308"/>
                </a:cubicBezTo>
                <a:close/>
                <a:moveTo>
                  <a:pt x="125373" y="598408"/>
                </a:moveTo>
                <a:lnTo>
                  <a:pt x="11073" y="484108"/>
                </a:lnTo>
                <a:cubicBezTo>
                  <a:pt x="-3810" y="469225"/>
                  <a:pt x="-3810" y="445056"/>
                  <a:pt x="11073" y="430173"/>
                </a:cubicBezTo>
                <a:lnTo>
                  <a:pt x="125373" y="315873"/>
                </a:lnTo>
                <a:cubicBezTo>
                  <a:pt x="136327" y="304919"/>
                  <a:pt x="152638" y="301704"/>
                  <a:pt x="166926" y="307658"/>
                </a:cubicBezTo>
                <a:cubicBezTo>
                  <a:pt x="181213" y="313611"/>
                  <a:pt x="190500" y="327541"/>
                  <a:pt x="190500" y="342900"/>
                </a:cubicBezTo>
                <a:lnTo>
                  <a:pt x="190500" y="419100"/>
                </a:lnTo>
                <a:lnTo>
                  <a:pt x="571500" y="419100"/>
                </a:lnTo>
                <a:cubicBezTo>
                  <a:pt x="592574" y="419100"/>
                  <a:pt x="609600" y="436126"/>
                  <a:pt x="609600" y="457200"/>
                </a:cubicBezTo>
                <a:cubicBezTo>
                  <a:pt x="609600" y="478274"/>
                  <a:pt x="592574" y="495300"/>
                  <a:pt x="571500" y="495300"/>
                </a:cubicBezTo>
                <a:lnTo>
                  <a:pt x="190500" y="495300"/>
                </a:lnTo>
                <a:lnTo>
                  <a:pt x="190500" y="571500"/>
                </a:lnTo>
                <a:cubicBezTo>
                  <a:pt x="190500" y="586859"/>
                  <a:pt x="181213" y="600789"/>
                  <a:pt x="166926" y="606743"/>
                </a:cubicBezTo>
                <a:cubicBezTo>
                  <a:pt x="152638" y="612696"/>
                  <a:pt x="136327" y="609362"/>
                  <a:pt x="125373" y="598527"/>
                </a:cubicBezTo>
                <a:close/>
              </a:path>
            </a:pathLst>
          </a:custGeom>
          <a:solidFill>
            <a:srgbClr val="C49A6C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9810FEBE-F2C5-97C7-4BF3-F387CF257CA7}"/>
              </a:ext>
            </a:extLst>
          </p:cNvPr>
          <p:cNvSpPr/>
          <p:nvPr/>
        </p:nvSpPr>
        <p:spPr>
          <a:xfrm>
            <a:off x="7738204" y="3073400"/>
            <a:ext cx="4394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rgbClr val="C49A6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图谱的建立</a:t>
            </a:r>
            <a:endParaRPr lang="en-US" sz="16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F12A72A-D3A5-4972-9398-BDB13A3467C6}"/>
              </a:ext>
            </a:extLst>
          </p:cNvPr>
          <p:cNvSpPr txBox="1"/>
          <p:nvPr/>
        </p:nvSpPr>
        <p:spPr>
          <a:xfrm>
            <a:off x="1399026" y="2819281"/>
            <a:ext cx="24456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时期分布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</a:t>
            </a:r>
          </a:p>
          <a:p>
            <a:pPr algn="ctr"/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盛唐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164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</a:p>
          <a:p>
            <a:pPr algn="ctr"/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未知时期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105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</a:p>
          <a:p>
            <a:pPr algn="ctr"/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中唐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44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</a:p>
          <a:p>
            <a:pPr algn="ctr"/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晚唐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43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</a:p>
          <a:p>
            <a:pPr algn="ctr"/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初唐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10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  <a:endParaRPr lang="en-US" altLang="zh-CN" sz="2000" dirty="0">
              <a:solidFill>
                <a:srgbClr val="4A4A4A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algn="ctr"/>
            <a:endParaRPr lang="en-US" altLang="zh-CN" sz="1600" dirty="0">
              <a:solidFill>
                <a:srgbClr val="4A4A4A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endParaRPr lang="zh-CN" altLang="en-US" sz="1600" dirty="0">
              <a:solidFill>
                <a:srgbClr val="4A4A4A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endParaRPr lang="zh-CN" altLang="en-US" sz="1600" dirty="0">
              <a:solidFill>
                <a:srgbClr val="4A4A4A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D977821-10CE-522C-DAFB-6A1B112A4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092" y="1507305"/>
            <a:ext cx="7484602" cy="445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81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6:17:41-d2t9p9dnfo2stf9djaq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058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6:17:38-d2t9p8lnfo2stf9djal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245975" cy="68580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8750" y="11176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2E2E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规模落差揭示的隐藏偏差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393700" y="2870200"/>
            <a:ext cx="4394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C49A6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精标样本 (366首)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705247" y="3378200"/>
            <a:ext cx="1638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2E2E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44.8%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775097" y="3886200"/>
            <a:ext cx="1498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盛唐诗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2838648" y="3378200"/>
            <a:ext cx="1638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2E2E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23.5%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2908498" y="3886200"/>
            <a:ext cx="1498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爱情闺怨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 rot="5400000">
            <a:off x="5867400" y="3124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598408" y="179308"/>
                </a:moveTo>
                <a:lnTo>
                  <a:pt x="484108" y="293608"/>
                </a:lnTo>
                <a:cubicBezTo>
                  <a:pt x="473154" y="304562"/>
                  <a:pt x="456843" y="307777"/>
                  <a:pt x="442555" y="301823"/>
                </a:cubicBezTo>
                <a:cubicBezTo>
                  <a:pt x="428268" y="295870"/>
                  <a:pt x="419100" y="282059"/>
                  <a:pt x="419100" y="266700"/>
                </a:cubicBezTo>
                <a:lnTo>
                  <a:pt x="419100" y="190500"/>
                </a:lnTo>
                <a:lnTo>
                  <a:pt x="38100" y="190500"/>
                </a:lnTo>
                <a:cubicBezTo>
                  <a:pt x="17026" y="190500"/>
                  <a:pt x="0" y="173474"/>
                  <a:pt x="0" y="152400"/>
                </a:cubicBezTo>
                <a:cubicBezTo>
                  <a:pt x="0" y="131326"/>
                  <a:pt x="17026" y="114300"/>
                  <a:pt x="38100" y="114300"/>
                </a:cubicBezTo>
                <a:lnTo>
                  <a:pt x="419100" y="114300"/>
                </a:lnTo>
                <a:lnTo>
                  <a:pt x="419100" y="38100"/>
                </a:lnTo>
                <a:cubicBezTo>
                  <a:pt x="419100" y="22741"/>
                  <a:pt x="428387" y="8811"/>
                  <a:pt x="442674" y="2857"/>
                </a:cubicBezTo>
                <a:cubicBezTo>
                  <a:pt x="456962" y="-3096"/>
                  <a:pt x="473273" y="238"/>
                  <a:pt x="484227" y="11073"/>
                </a:cubicBezTo>
                <a:lnTo>
                  <a:pt x="598527" y="125373"/>
                </a:lnTo>
                <a:cubicBezTo>
                  <a:pt x="613410" y="140256"/>
                  <a:pt x="613410" y="164425"/>
                  <a:pt x="598527" y="179308"/>
                </a:cubicBezTo>
                <a:close/>
                <a:moveTo>
                  <a:pt x="125373" y="598408"/>
                </a:moveTo>
                <a:lnTo>
                  <a:pt x="11073" y="484108"/>
                </a:lnTo>
                <a:cubicBezTo>
                  <a:pt x="-3810" y="469225"/>
                  <a:pt x="-3810" y="445056"/>
                  <a:pt x="11073" y="430173"/>
                </a:cubicBezTo>
                <a:lnTo>
                  <a:pt x="125373" y="315873"/>
                </a:lnTo>
                <a:cubicBezTo>
                  <a:pt x="136327" y="304919"/>
                  <a:pt x="152638" y="301704"/>
                  <a:pt x="166926" y="307658"/>
                </a:cubicBezTo>
                <a:cubicBezTo>
                  <a:pt x="181213" y="313611"/>
                  <a:pt x="190500" y="327541"/>
                  <a:pt x="190500" y="342900"/>
                </a:cubicBezTo>
                <a:lnTo>
                  <a:pt x="190500" y="419100"/>
                </a:lnTo>
                <a:lnTo>
                  <a:pt x="571500" y="419100"/>
                </a:lnTo>
                <a:cubicBezTo>
                  <a:pt x="592574" y="419100"/>
                  <a:pt x="609600" y="436126"/>
                  <a:pt x="609600" y="457200"/>
                </a:cubicBezTo>
                <a:cubicBezTo>
                  <a:pt x="609600" y="478274"/>
                  <a:pt x="592574" y="495300"/>
                  <a:pt x="571500" y="495300"/>
                </a:cubicBezTo>
                <a:lnTo>
                  <a:pt x="190500" y="495300"/>
                </a:lnTo>
                <a:lnTo>
                  <a:pt x="190500" y="571500"/>
                </a:lnTo>
                <a:cubicBezTo>
                  <a:pt x="190500" y="586859"/>
                  <a:pt x="181213" y="600789"/>
                  <a:pt x="166926" y="606743"/>
                </a:cubicBezTo>
                <a:cubicBezTo>
                  <a:pt x="152638" y="612696"/>
                  <a:pt x="136327" y="609362"/>
                  <a:pt x="125373" y="598527"/>
                </a:cubicBezTo>
                <a:close/>
              </a:path>
            </a:pathLst>
          </a:custGeom>
          <a:solidFill>
            <a:srgbClr val="C49A6C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Shape 7"/>
          <p:cNvSpPr/>
          <p:nvPr/>
        </p:nvSpPr>
        <p:spPr>
          <a:xfrm>
            <a:off x="7264400" y="2667000"/>
            <a:ext cx="4673600" cy="1676400"/>
          </a:xfrm>
          <a:custGeom>
            <a:avLst/>
            <a:gdLst/>
            <a:ahLst/>
            <a:cxnLst/>
            <a:rect l="l" t="t" r="r" b="b"/>
            <a:pathLst>
              <a:path w="4673600" h="1676400">
                <a:moveTo>
                  <a:pt x="101607" y="0"/>
                </a:moveTo>
                <a:lnTo>
                  <a:pt x="4571993" y="0"/>
                </a:lnTo>
                <a:cubicBezTo>
                  <a:pt x="4628109" y="0"/>
                  <a:pt x="4673600" y="45491"/>
                  <a:pt x="4673600" y="101607"/>
                </a:cubicBezTo>
                <a:lnTo>
                  <a:pt x="4673600" y="1574793"/>
                </a:lnTo>
                <a:cubicBezTo>
                  <a:pt x="4673600" y="1630909"/>
                  <a:pt x="4628109" y="1676400"/>
                  <a:pt x="4571993" y="1676400"/>
                </a:cubicBezTo>
                <a:lnTo>
                  <a:pt x="101607" y="1676400"/>
                </a:lnTo>
                <a:cubicBezTo>
                  <a:pt x="45491" y="1676400"/>
                  <a:pt x="0" y="1630909"/>
                  <a:pt x="0" y="15747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4A4A4A">
              <a:alpha val="5098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8"/>
          <p:cNvSpPr/>
          <p:nvPr/>
        </p:nvSpPr>
        <p:spPr>
          <a:xfrm>
            <a:off x="7404100" y="2870200"/>
            <a:ext cx="4394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C49A6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全唐诗库 (5.4万首)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7460555" y="3378200"/>
            <a:ext cx="1371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2E2E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5.3%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7530405" y="3886200"/>
            <a:ext cx="1231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盛唐诗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8812609" y="3378200"/>
            <a:ext cx="1358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2E2E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3.7%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8882459" y="3886200"/>
            <a:ext cx="1219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爱情闺怨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10161984" y="3378200"/>
            <a:ext cx="1574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2E2E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51.5%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10231834" y="3886200"/>
            <a:ext cx="1435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山水田园</a:t>
            </a:r>
            <a:endParaRPr lang="en-US" sz="1600" dirty="0"/>
          </a:p>
        </p:txBody>
      </p:sp>
      <p:sp>
        <p:nvSpPr>
          <p:cNvPr id="19" name="Text 15"/>
          <p:cNvSpPr/>
          <p:nvPr/>
        </p:nvSpPr>
        <p:spPr>
          <a:xfrm>
            <a:off x="1219200" y="5435600"/>
            <a:ext cx="9753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数据落差直观呈现“经典化滤镜”，提醒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我们</a:t>
            </a: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校正文学史印象，避免将</a:t>
            </a:r>
            <a:r>
              <a:rPr lang="en-US" sz="1600" dirty="0">
                <a:solidFill>
                  <a:srgbClr val="4A4A4A"/>
                </a:solidFill>
                <a:highlight>
                  <a:srgbClr val="C49A6C">
                    <a:alpha val="2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选本特征 </a:t>
            </a: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误当</a:t>
            </a:r>
            <a:r>
              <a:rPr lang="en-US" sz="1600" dirty="0">
                <a:solidFill>
                  <a:srgbClr val="4A4A4A"/>
                </a:solidFill>
                <a:highlight>
                  <a:srgbClr val="C49A6C">
                    <a:alpha val="2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历史全貌 </a:t>
            </a: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1531E4-9F3C-6B38-B9F4-D16C4BC34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6:17:41-d2t9p9dnfo2stf9djaqg.jpg">
            <a:extLst>
              <a:ext uri="{FF2B5EF4-FFF2-40B4-BE49-F238E27FC236}">
                <a16:creationId xmlns:a16="http://schemas.microsoft.com/office/drawing/2014/main" id="{3201DC7B-57B7-00C7-1BA8-6EC04A02C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058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6:17:38-d2t9p8lnfo2stf9djalg.jpg">
            <a:extLst>
              <a:ext uri="{FF2B5EF4-FFF2-40B4-BE49-F238E27FC236}">
                <a16:creationId xmlns:a16="http://schemas.microsoft.com/office/drawing/2014/main" id="{3EFE8D9D-E132-D96F-BA87-95FC273F6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245975" cy="68580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A8852686-3FB8-F26D-F202-B9A0A3A9553B}"/>
              </a:ext>
            </a:extLst>
          </p:cNvPr>
          <p:cNvSpPr/>
          <p:nvPr/>
        </p:nvSpPr>
        <p:spPr>
          <a:xfrm>
            <a:off x="970280" y="631687"/>
            <a:ext cx="4585694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2E2E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规模落差揭示的隐藏偏差</a:t>
            </a:r>
            <a:endParaRPr lang="en-US" sz="16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9832C79B-2D3A-01E6-8BAD-7E571E1F8895}"/>
              </a:ext>
            </a:extLst>
          </p:cNvPr>
          <p:cNvSpPr/>
          <p:nvPr/>
        </p:nvSpPr>
        <p:spPr>
          <a:xfrm>
            <a:off x="527092" y="1538511"/>
            <a:ext cx="4394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C49A6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精标样本 (366首)</a:t>
            </a:r>
            <a:endParaRPr lang="en-US" sz="1600" dirty="0"/>
          </a:p>
        </p:txBody>
      </p:sp>
      <p:sp>
        <p:nvSpPr>
          <p:cNvPr id="10" name="Shape 6">
            <a:extLst>
              <a:ext uri="{FF2B5EF4-FFF2-40B4-BE49-F238E27FC236}">
                <a16:creationId xmlns:a16="http://schemas.microsoft.com/office/drawing/2014/main" id="{41F8AF6E-66DD-CC98-9847-3E0933FBAE29}"/>
              </a:ext>
            </a:extLst>
          </p:cNvPr>
          <p:cNvSpPr/>
          <p:nvPr/>
        </p:nvSpPr>
        <p:spPr>
          <a:xfrm rot="5400000">
            <a:off x="5867400" y="3124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598408" y="179308"/>
                </a:moveTo>
                <a:lnTo>
                  <a:pt x="484108" y="293608"/>
                </a:lnTo>
                <a:cubicBezTo>
                  <a:pt x="473154" y="304562"/>
                  <a:pt x="456843" y="307777"/>
                  <a:pt x="442555" y="301823"/>
                </a:cubicBezTo>
                <a:cubicBezTo>
                  <a:pt x="428268" y="295870"/>
                  <a:pt x="419100" y="282059"/>
                  <a:pt x="419100" y="266700"/>
                </a:cubicBezTo>
                <a:lnTo>
                  <a:pt x="419100" y="190500"/>
                </a:lnTo>
                <a:lnTo>
                  <a:pt x="38100" y="190500"/>
                </a:lnTo>
                <a:cubicBezTo>
                  <a:pt x="17026" y="190500"/>
                  <a:pt x="0" y="173474"/>
                  <a:pt x="0" y="152400"/>
                </a:cubicBezTo>
                <a:cubicBezTo>
                  <a:pt x="0" y="131326"/>
                  <a:pt x="17026" y="114300"/>
                  <a:pt x="38100" y="114300"/>
                </a:cubicBezTo>
                <a:lnTo>
                  <a:pt x="419100" y="114300"/>
                </a:lnTo>
                <a:lnTo>
                  <a:pt x="419100" y="38100"/>
                </a:lnTo>
                <a:cubicBezTo>
                  <a:pt x="419100" y="22741"/>
                  <a:pt x="428387" y="8811"/>
                  <a:pt x="442674" y="2857"/>
                </a:cubicBezTo>
                <a:cubicBezTo>
                  <a:pt x="456962" y="-3096"/>
                  <a:pt x="473273" y="238"/>
                  <a:pt x="484227" y="11073"/>
                </a:cubicBezTo>
                <a:lnTo>
                  <a:pt x="598527" y="125373"/>
                </a:lnTo>
                <a:cubicBezTo>
                  <a:pt x="613410" y="140256"/>
                  <a:pt x="613410" y="164425"/>
                  <a:pt x="598527" y="179308"/>
                </a:cubicBezTo>
                <a:close/>
                <a:moveTo>
                  <a:pt x="125373" y="598408"/>
                </a:moveTo>
                <a:lnTo>
                  <a:pt x="11073" y="484108"/>
                </a:lnTo>
                <a:cubicBezTo>
                  <a:pt x="-3810" y="469225"/>
                  <a:pt x="-3810" y="445056"/>
                  <a:pt x="11073" y="430173"/>
                </a:cubicBezTo>
                <a:lnTo>
                  <a:pt x="125373" y="315873"/>
                </a:lnTo>
                <a:cubicBezTo>
                  <a:pt x="136327" y="304919"/>
                  <a:pt x="152638" y="301704"/>
                  <a:pt x="166926" y="307658"/>
                </a:cubicBezTo>
                <a:cubicBezTo>
                  <a:pt x="181213" y="313611"/>
                  <a:pt x="190500" y="327541"/>
                  <a:pt x="190500" y="342900"/>
                </a:cubicBezTo>
                <a:lnTo>
                  <a:pt x="190500" y="419100"/>
                </a:lnTo>
                <a:lnTo>
                  <a:pt x="571500" y="419100"/>
                </a:lnTo>
                <a:cubicBezTo>
                  <a:pt x="592574" y="419100"/>
                  <a:pt x="609600" y="436126"/>
                  <a:pt x="609600" y="457200"/>
                </a:cubicBezTo>
                <a:cubicBezTo>
                  <a:pt x="609600" y="478274"/>
                  <a:pt x="592574" y="495300"/>
                  <a:pt x="571500" y="495300"/>
                </a:cubicBezTo>
                <a:lnTo>
                  <a:pt x="190500" y="495300"/>
                </a:lnTo>
                <a:lnTo>
                  <a:pt x="190500" y="571500"/>
                </a:lnTo>
                <a:cubicBezTo>
                  <a:pt x="190500" y="586859"/>
                  <a:pt x="181213" y="600789"/>
                  <a:pt x="166926" y="606743"/>
                </a:cubicBezTo>
                <a:cubicBezTo>
                  <a:pt x="152638" y="612696"/>
                  <a:pt x="136327" y="609362"/>
                  <a:pt x="125373" y="598527"/>
                </a:cubicBezTo>
                <a:close/>
              </a:path>
            </a:pathLst>
          </a:custGeom>
          <a:solidFill>
            <a:srgbClr val="C49A6C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22997E40-472E-3621-AFC7-E43656A49ADC}"/>
              </a:ext>
            </a:extLst>
          </p:cNvPr>
          <p:cNvSpPr/>
          <p:nvPr/>
        </p:nvSpPr>
        <p:spPr>
          <a:xfrm>
            <a:off x="7164387" y="1548053"/>
            <a:ext cx="4394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C49A6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全唐诗库 (5.4万首)</a:t>
            </a:r>
            <a:endParaRPr lang="en-US" sz="1600" dirty="0"/>
          </a:p>
        </p:txBody>
      </p:sp>
      <p:sp>
        <p:nvSpPr>
          <p:cNvPr id="18" name="Text 14">
            <a:extLst>
              <a:ext uri="{FF2B5EF4-FFF2-40B4-BE49-F238E27FC236}">
                <a16:creationId xmlns:a16="http://schemas.microsoft.com/office/drawing/2014/main" id="{5F15E3D9-7340-4233-80AC-48B190AD13C0}"/>
              </a:ext>
            </a:extLst>
          </p:cNvPr>
          <p:cNvSpPr/>
          <p:nvPr/>
        </p:nvSpPr>
        <p:spPr>
          <a:xfrm>
            <a:off x="7723606" y="2255429"/>
            <a:ext cx="3275763" cy="36463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时期分布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</a:t>
            </a:r>
          </a:p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未知时期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47,869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 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(83.1%)</a:t>
            </a:r>
          </a:p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中唐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5,419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 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(9.4%)</a:t>
            </a:r>
          </a:p>
          <a:p>
            <a:pPr algn="ctr">
              <a:lnSpc>
                <a:spcPct val="120000"/>
              </a:lnSpc>
            </a:pP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盛唐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3,029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 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(5.3%)</a:t>
            </a:r>
          </a:p>
          <a:p>
            <a:pPr algn="ctr">
              <a:lnSpc>
                <a:spcPct val="120000"/>
              </a:lnSpc>
            </a:pP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晚唐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986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 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(1.7%)</a:t>
            </a:r>
          </a:p>
          <a:p>
            <a:pPr algn="ctr">
              <a:lnSpc>
                <a:spcPct val="120000"/>
              </a:lnSpc>
            </a:pP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初唐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304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 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(0.5%)</a:t>
            </a:r>
          </a:p>
          <a:p>
            <a:pPr algn="ctr">
              <a:lnSpc>
                <a:spcPct val="120000"/>
              </a:lnSpc>
            </a:pPr>
            <a:endParaRPr lang="en-US" altLang="zh-CN" sz="1600" dirty="0">
              <a:solidFill>
                <a:srgbClr val="4A4A4A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algn="ctr"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71F8DB0-8DE5-A8BB-18C8-2FF1E47767F1}"/>
              </a:ext>
            </a:extLst>
          </p:cNvPr>
          <p:cNvSpPr txBox="1"/>
          <p:nvPr/>
        </p:nvSpPr>
        <p:spPr>
          <a:xfrm>
            <a:off x="1399026" y="2819281"/>
            <a:ext cx="24456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时期分布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</a:t>
            </a:r>
          </a:p>
          <a:p>
            <a:pPr algn="ctr"/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盛唐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164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</a:p>
          <a:p>
            <a:pPr algn="ctr"/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未知时期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105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</a:p>
          <a:p>
            <a:pPr algn="ctr"/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中唐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44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</a:p>
          <a:p>
            <a:pPr algn="ctr"/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晚唐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43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</a:p>
          <a:p>
            <a:pPr algn="ctr"/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初唐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10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</a:t>
            </a:r>
            <a:endParaRPr lang="en-US" altLang="zh-CN" sz="2000" dirty="0">
              <a:solidFill>
                <a:srgbClr val="4A4A4A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algn="ctr"/>
            <a:endParaRPr lang="en-US" altLang="zh-CN" sz="1600" dirty="0">
              <a:solidFill>
                <a:srgbClr val="4A4A4A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endParaRPr lang="zh-CN" altLang="en-US" sz="1600" dirty="0">
              <a:solidFill>
                <a:srgbClr val="4A4A4A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endParaRPr lang="zh-CN" altLang="en-US" sz="1600" dirty="0">
              <a:solidFill>
                <a:srgbClr val="4A4A4A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236306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">
      <a:dk1>
        <a:srgbClr val="333333"/>
      </a:dk1>
      <a:lt1>
        <a:srgbClr val="FFFFFF"/>
      </a:lt1>
      <a:dk2>
        <a:srgbClr val="1B1B1B"/>
      </a:dk2>
      <a:lt2>
        <a:srgbClr val="FFFFFF"/>
      </a:lt2>
      <a:accent1>
        <a:srgbClr val="E11E09"/>
      </a:accent1>
      <a:accent2>
        <a:srgbClr val="FF7429"/>
      </a:accent2>
      <a:accent3>
        <a:srgbClr val="BF9000"/>
      </a:accent3>
      <a:accent4>
        <a:srgbClr val="1F855E"/>
      </a:accent4>
      <a:accent5>
        <a:srgbClr val="72A559"/>
      </a:accent5>
      <a:accent6>
        <a:srgbClr val="6D499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3023</Words>
  <Application>Microsoft Office PowerPoint</Application>
  <PresentationFormat>宽屏</PresentationFormat>
  <Paragraphs>499</Paragraphs>
  <Slides>35</Slides>
  <Notes>35</Notes>
  <HiddenSlides>4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2" baseType="lpstr">
      <vt:lpstr>MiSans</vt:lpstr>
      <vt:lpstr>Calibri</vt:lpstr>
      <vt:lpstr>Arial</vt:lpstr>
      <vt:lpstr>等线</vt:lpstr>
      <vt:lpstr>Noto Sans SC</vt:lpstr>
      <vt:lpstr>MS PGothic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唐诗大数据解码：从精标样本到全景演化</dc:title>
  <dc:subject>唐诗大数据解码：从精标样本到全景演化</dc:subject>
  <dc:creator>Kimi</dc:creator>
  <cp:lastModifiedBy>miao4869@outlook.com</cp:lastModifiedBy>
  <cp:revision>16</cp:revision>
  <dcterms:created xsi:type="dcterms:W3CDTF">2025-11-22T11:09:39Z</dcterms:created>
  <dcterms:modified xsi:type="dcterms:W3CDTF">2025-12-05T09:54:36Z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{"Label":"唐诗大数据解码：从精标样本到全景演化","ContentProducer":"001191110108MACG2KBH8F10000","ProduceID":"d4gp5fs7fff14rq2pcqg","ReservedCode1":"","ContentPropagator":"001191110108MACG2KBH8F20000","PropagateID":"d4gp5fs7fff14rq2pcqg","ReservedCode2":""}</vt:lpwstr>
  </property>
</Properties>
</file>